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6" r:id="rId4"/>
    <p:sldId id="267" r:id="rId5"/>
    <p:sldId id="273" r:id="rId6"/>
    <p:sldId id="282" r:id="rId7"/>
    <p:sldId id="280" r:id="rId8"/>
    <p:sldId id="274" r:id="rId9"/>
    <p:sldId id="269" r:id="rId10"/>
    <p:sldId id="281" r:id="rId11"/>
    <p:sldId id="261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66C4A-2FFE-C043-AC51-E397AB005DC9}" v="516" dt="2019-09-29T03:23:23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9"/>
    <p:restoredTop sz="94694"/>
  </p:normalViewPr>
  <p:slideViewPr>
    <p:cSldViewPr snapToGrid="0" snapToObjects="1">
      <p:cViewPr varScale="1">
        <p:scale>
          <a:sx n="133" d="100"/>
          <a:sy n="133" d="100"/>
        </p:scale>
        <p:origin x="22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FEB78-5188-864B-83AB-831D01CE56D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DE8FA9-B514-A144-B205-45BA17624939}">
      <dgm:prSet phldrT="[Text]" custT="1"/>
      <dgm:spPr/>
      <dgm:t>
        <a:bodyPr/>
        <a:lstStyle/>
        <a:p>
          <a:r>
            <a:rPr lang="en-GB" sz="6000" dirty="0" err="1">
              <a:solidFill>
                <a:srgbClr val="C00000"/>
              </a:solidFill>
              <a:latin typeface="Kai" pitchFamily="2" charset="-122"/>
              <a:ea typeface="Kai" pitchFamily="2" charset="-122"/>
            </a:rPr>
            <a:t>信仰</a:t>
          </a:r>
          <a:endParaRPr lang="en-GB" sz="6000" dirty="0">
            <a:solidFill>
              <a:srgbClr val="C00000"/>
            </a:solidFill>
            <a:latin typeface="Kai" pitchFamily="2" charset="-122"/>
            <a:ea typeface="Kai" pitchFamily="2" charset="-122"/>
          </a:endParaRPr>
        </a:p>
      </dgm:t>
    </dgm:pt>
    <dgm:pt modelId="{5AEDEFF9-590A-E642-93AB-490FF92089C8}" type="parTrans" cxnId="{58A77A63-55C2-8B41-91D5-B4FEF2DF6351}">
      <dgm:prSet/>
      <dgm:spPr/>
      <dgm:t>
        <a:bodyPr/>
        <a:lstStyle/>
        <a:p>
          <a:endParaRPr lang="en-GB"/>
        </a:p>
      </dgm:t>
    </dgm:pt>
    <dgm:pt modelId="{A2B1E895-B662-C94D-8557-3C11FB996F46}" type="sibTrans" cxnId="{58A77A63-55C2-8B41-91D5-B4FEF2DF6351}">
      <dgm:prSet/>
      <dgm:spPr/>
      <dgm:t>
        <a:bodyPr/>
        <a:lstStyle/>
        <a:p>
          <a:endParaRPr lang="en-GB"/>
        </a:p>
      </dgm:t>
    </dgm:pt>
    <dgm:pt modelId="{3938B4CA-5866-9543-A0D9-EB435A9DE9E8}">
      <dgm:prSet phldrT="[Text]" custT="1"/>
      <dgm:spPr/>
      <dgm:t>
        <a:bodyPr/>
        <a:lstStyle/>
        <a:p>
          <a:r>
            <a:rPr lang="en-GB" sz="5000" dirty="0" err="1">
              <a:solidFill>
                <a:srgbClr val="C00000"/>
              </a:solidFill>
              <a:latin typeface="Kai" pitchFamily="2" charset="-122"/>
              <a:ea typeface="Kai" pitchFamily="2" charset="-122"/>
            </a:rPr>
            <a:t>启示性信仰</a:t>
          </a:r>
          <a:endParaRPr lang="en-GB" sz="5000" dirty="0">
            <a:solidFill>
              <a:srgbClr val="C00000"/>
            </a:solidFill>
            <a:latin typeface="Kai" pitchFamily="2" charset="-122"/>
            <a:ea typeface="Kai" pitchFamily="2" charset="-122"/>
          </a:endParaRPr>
        </a:p>
      </dgm:t>
    </dgm:pt>
    <dgm:pt modelId="{91961BA3-216E-ED4A-8C23-AE0382EF277E}" type="parTrans" cxnId="{F55A49D6-B77C-5247-A6DE-8457B6935F1F}">
      <dgm:prSet/>
      <dgm:spPr/>
      <dgm:t>
        <a:bodyPr/>
        <a:lstStyle/>
        <a:p>
          <a:endParaRPr lang="en-GB"/>
        </a:p>
      </dgm:t>
    </dgm:pt>
    <dgm:pt modelId="{B3B3ADF0-EA11-E14D-95A7-E6095562A9AA}" type="sibTrans" cxnId="{F55A49D6-B77C-5247-A6DE-8457B6935F1F}">
      <dgm:prSet/>
      <dgm:spPr/>
      <dgm:t>
        <a:bodyPr/>
        <a:lstStyle/>
        <a:p>
          <a:endParaRPr lang="en-GB"/>
        </a:p>
      </dgm:t>
    </dgm:pt>
    <dgm:pt modelId="{EAFBE476-FFA2-8C46-88D6-91B239EAD31F}">
      <dgm:prSet phldrT="[Text]" custT="1"/>
      <dgm:spPr/>
      <dgm:t>
        <a:bodyPr/>
        <a:lstStyle/>
        <a:p>
          <a:r>
            <a:rPr lang="en-GB" sz="5000" dirty="0" err="1">
              <a:solidFill>
                <a:srgbClr val="0070C0"/>
              </a:solidFill>
              <a:latin typeface="Kai" pitchFamily="2" charset="-122"/>
              <a:ea typeface="Kai" pitchFamily="2" charset="-122"/>
            </a:rPr>
            <a:t>人文性信仰</a:t>
          </a:r>
          <a:endParaRPr lang="en-GB" sz="5000" dirty="0">
            <a:solidFill>
              <a:srgbClr val="0070C0"/>
            </a:solidFill>
            <a:latin typeface="Kai" pitchFamily="2" charset="-122"/>
            <a:ea typeface="Kai" pitchFamily="2" charset="-122"/>
          </a:endParaRPr>
        </a:p>
      </dgm:t>
    </dgm:pt>
    <dgm:pt modelId="{54362BA1-53BB-2E4E-B243-DDF0A8245DB8}" type="parTrans" cxnId="{5AA743BB-9579-DA45-BEB3-1E068414862C}">
      <dgm:prSet/>
      <dgm:spPr/>
      <dgm:t>
        <a:bodyPr/>
        <a:lstStyle/>
        <a:p>
          <a:endParaRPr lang="en-GB"/>
        </a:p>
      </dgm:t>
    </dgm:pt>
    <dgm:pt modelId="{AF998BDF-0075-EF41-BD47-D80DAA615698}" type="sibTrans" cxnId="{5AA743BB-9579-DA45-BEB3-1E068414862C}">
      <dgm:prSet/>
      <dgm:spPr/>
      <dgm:t>
        <a:bodyPr/>
        <a:lstStyle/>
        <a:p>
          <a:endParaRPr lang="en-GB"/>
        </a:p>
      </dgm:t>
    </dgm:pt>
    <dgm:pt modelId="{7AFBCFCE-247D-F94A-B44D-F2E8878DBF4F}">
      <dgm:prSet/>
      <dgm:spPr/>
      <dgm:t>
        <a:bodyPr/>
        <a:lstStyle/>
        <a:p>
          <a:r>
            <a:rPr lang="en-GB" dirty="0" err="1">
              <a:solidFill>
                <a:srgbClr val="0070C0"/>
              </a:solidFill>
              <a:latin typeface="Kai" pitchFamily="2" charset="-122"/>
              <a:ea typeface="Kai" pitchFamily="2" charset="-122"/>
            </a:rPr>
            <a:t>佛教</a:t>
          </a:r>
          <a:endParaRPr lang="en-GB" dirty="0">
            <a:solidFill>
              <a:srgbClr val="0070C0"/>
            </a:solidFill>
            <a:latin typeface="Kai" pitchFamily="2" charset="-122"/>
            <a:ea typeface="Kai" pitchFamily="2" charset="-122"/>
          </a:endParaRPr>
        </a:p>
      </dgm:t>
    </dgm:pt>
    <dgm:pt modelId="{68137A2E-A40B-6F49-9B0F-A75D4E6419D6}" type="parTrans" cxnId="{A930FBE3-A2AE-C346-9F3A-D23B1B5A0140}">
      <dgm:prSet/>
      <dgm:spPr/>
      <dgm:t>
        <a:bodyPr/>
        <a:lstStyle/>
        <a:p>
          <a:endParaRPr lang="en-GB"/>
        </a:p>
      </dgm:t>
    </dgm:pt>
    <dgm:pt modelId="{12FE1368-D2E7-E843-8C7D-E9BF2C4594E3}" type="sibTrans" cxnId="{A930FBE3-A2AE-C346-9F3A-D23B1B5A0140}">
      <dgm:prSet/>
      <dgm:spPr/>
      <dgm:t>
        <a:bodyPr/>
        <a:lstStyle/>
        <a:p>
          <a:endParaRPr lang="en-GB"/>
        </a:p>
      </dgm:t>
    </dgm:pt>
    <dgm:pt modelId="{CC4A4727-05C3-0A4B-9470-C02F2383B405}">
      <dgm:prSet/>
      <dgm:spPr/>
      <dgm:t>
        <a:bodyPr/>
        <a:lstStyle/>
        <a:p>
          <a:r>
            <a:rPr lang="en-GB" dirty="0" err="1">
              <a:solidFill>
                <a:srgbClr val="0070C0"/>
              </a:solidFill>
              <a:latin typeface="Kai" pitchFamily="2" charset="-122"/>
              <a:ea typeface="Kai" pitchFamily="2" charset="-122"/>
            </a:rPr>
            <a:t>儒教</a:t>
          </a:r>
          <a:endParaRPr lang="en-GB" dirty="0">
            <a:solidFill>
              <a:srgbClr val="0070C0"/>
            </a:solidFill>
            <a:latin typeface="Kai" pitchFamily="2" charset="-122"/>
            <a:ea typeface="Kai" pitchFamily="2" charset="-122"/>
          </a:endParaRPr>
        </a:p>
      </dgm:t>
    </dgm:pt>
    <dgm:pt modelId="{18A775CA-26EE-A348-A4B0-E5FA22D97746}" type="parTrans" cxnId="{346BD31D-72F7-EF43-91ED-C5CE8676B9F5}">
      <dgm:prSet/>
      <dgm:spPr/>
      <dgm:t>
        <a:bodyPr/>
        <a:lstStyle/>
        <a:p>
          <a:endParaRPr lang="en-GB"/>
        </a:p>
      </dgm:t>
    </dgm:pt>
    <dgm:pt modelId="{17497036-10FC-D548-9BFB-FDAC4A46E24B}" type="sibTrans" cxnId="{346BD31D-72F7-EF43-91ED-C5CE8676B9F5}">
      <dgm:prSet/>
      <dgm:spPr/>
      <dgm:t>
        <a:bodyPr/>
        <a:lstStyle/>
        <a:p>
          <a:endParaRPr lang="en-GB"/>
        </a:p>
      </dgm:t>
    </dgm:pt>
    <dgm:pt modelId="{25AEF73D-A6D0-8D4A-A79D-6DA7405C510A}">
      <dgm:prSet/>
      <dgm:spPr/>
      <dgm:t>
        <a:bodyPr/>
        <a:lstStyle/>
        <a:p>
          <a:r>
            <a:rPr lang="en-GB" dirty="0" err="1">
              <a:solidFill>
                <a:srgbClr val="C00000"/>
              </a:solidFill>
              <a:latin typeface="Kai" pitchFamily="2" charset="-122"/>
              <a:ea typeface="Kai" pitchFamily="2" charset="-122"/>
            </a:rPr>
            <a:t>基督教</a:t>
          </a:r>
          <a:endParaRPr lang="en-GB" dirty="0">
            <a:solidFill>
              <a:srgbClr val="C00000"/>
            </a:solidFill>
            <a:latin typeface="Kai" pitchFamily="2" charset="-122"/>
            <a:ea typeface="Kai" pitchFamily="2" charset="-122"/>
          </a:endParaRPr>
        </a:p>
      </dgm:t>
    </dgm:pt>
    <dgm:pt modelId="{BB578B14-751A-0D4C-AE80-256E0F359A0F}" type="parTrans" cxnId="{86F223D5-F8C3-EE44-A61D-15C4077E87FA}">
      <dgm:prSet/>
      <dgm:spPr/>
      <dgm:t>
        <a:bodyPr/>
        <a:lstStyle/>
        <a:p>
          <a:endParaRPr lang="en-GB"/>
        </a:p>
      </dgm:t>
    </dgm:pt>
    <dgm:pt modelId="{5A0E2193-6895-BF47-BED7-5E47386A343E}" type="sibTrans" cxnId="{86F223D5-F8C3-EE44-A61D-15C4077E87FA}">
      <dgm:prSet/>
      <dgm:spPr/>
      <dgm:t>
        <a:bodyPr/>
        <a:lstStyle/>
        <a:p>
          <a:endParaRPr lang="en-GB"/>
        </a:p>
      </dgm:t>
    </dgm:pt>
    <dgm:pt modelId="{3041F8F6-C6C8-174C-BD5B-49E97A728ECE}">
      <dgm:prSet/>
      <dgm:spPr/>
      <dgm:t>
        <a:bodyPr/>
        <a:lstStyle/>
        <a:p>
          <a:r>
            <a:rPr lang="en-GB" dirty="0" err="1">
              <a:solidFill>
                <a:srgbClr val="C00000"/>
              </a:solidFill>
              <a:latin typeface="Kai" pitchFamily="2" charset="-122"/>
              <a:ea typeface="Kai" pitchFamily="2" charset="-122"/>
            </a:rPr>
            <a:t>伊斯兰教</a:t>
          </a:r>
          <a:endParaRPr lang="en-GB" dirty="0">
            <a:solidFill>
              <a:srgbClr val="C00000"/>
            </a:solidFill>
            <a:latin typeface="Kai" pitchFamily="2" charset="-122"/>
            <a:ea typeface="Kai" pitchFamily="2" charset="-122"/>
          </a:endParaRPr>
        </a:p>
      </dgm:t>
    </dgm:pt>
    <dgm:pt modelId="{55FD5159-2238-B046-9698-5A91CA7E0E7A}" type="parTrans" cxnId="{B5B3AA12-7138-674E-92A2-4B336DD67116}">
      <dgm:prSet/>
      <dgm:spPr/>
      <dgm:t>
        <a:bodyPr/>
        <a:lstStyle/>
        <a:p>
          <a:endParaRPr lang="en-GB"/>
        </a:p>
      </dgm:t>
    </dgm:pt>
    <dgm:pt modelId="{F887EEDA-FF88-F345-B941-01FD6E1827AE}" type="sibTrans" cxnId="{B5B3AA12-7138-674E-92A2-4B336DD67116}">
      <dgm:prSet/>
      <dgm:spPr/>
      <dgm:t>
        <a:bodyPr/>
        <a:lstStyle/>
        <a:p>
          <a:endParaRPr lang="en-GB"/>
        </a:p>
      </dgm:t>
    </dgm:pt>
    <dgm:pt modelId="{3225FBB8-3D9D-484C-90C6-A512C9D87C1F}" type="pres">
      <dgm:prSet presAssocID="{62EFEB78-5188-864B-83AB-831D01CE56D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63D7C9-87A3-8847-B9D0-A9ADBE67581B}" type="pres">
      <dgm:prSet presAssocID="{88DE8FA9-B514-A144-B205-45BA17624939}" presName="hierRoot1" presStyleCnt="0">
        <dgm:presLayoutVars>
          <dgm:hierBranch val="init"/>
        </dgm:presLayoutVars>
      </dgm:prSet>
      <dgm:spPr/>
    </dgm:pt>
    <dgm:pt modelId="{828CB98B-BBF5-8649-A26F-9BE872E322D5}" type="pres">
      <dgm:prSet presAssocID="{88DE8FA9-B514-A144-B205-45BA17624939}" presName="rootComposite1" presStyleCnt="0"/>
      <dgm:spPr/>
    </dgm:pt>
    <dgm:pt modelId="{5CEDD6AB-793C-E04A-8002-40530925F7E9}" type="pres">
      <dgm:prSet presAssocID="{88DE8FA9-B514-A144-B205-45BA17624939}" presName="rootText1" presStyleLbl="alignAcc1" presStyleIdx="0" presStyleCnt="0" custLinFactNeighborX="2194" custLinFactNeighborY="-15426">
        <dgm:presLayoutVars>
          <dgm:chPref val="3"/>
        </dgm:presLayoutVars>
      </dgm:prSet>
      <dgm:spPr/>
    </dgm:pt>
    <dgm:pt modelId="{3137D626-504F-6C47-9E04-20788EAA41F3}" type="pres">
      <dgm:prSet presAssocID="{88DE8FA9-B514-A144-B205-45BA17624939}" presName="topArc1" presStyleLbl="parChTrans1D1" presStyleIdx="0" presStyleCnt="14"/>
      <dgm:spPr/>
    </dgm:pt>
    <dgm:pt modelId="{67791BC5-7088-D44E-8130-6E6E40ACAEDC}" type="pres">
      <dgm:prSet presAssocID="{88DE8FA9-B514-A144-B205-45BA17624939}" presName="bottomArc1" presStyleLbl="parChTrans1D1" presStyleIdx="1" presStyleCnt="14"/>
      <dgm:spPr/>
    </dgm:pt>
    <dgm:pt modelId="{46A43BE8-7086-DC4D-BB38-B1A51DE604DF}" type="pres">
      <dgm:prSet presAssocID="{88DE8FA9-B514-A144-B205-45BA17624939}" presName="topConnNode1" presStyleLbl="node1" presStyleIdx="0" presStyleCnt="0"/>
      <dgm:spPr/>
    </dgm:pt>
    <dgm:pt modelId="{34BA75AB-9DEC-0F44-9211-C16BC3BC8276}" type="pres">
      <dgm:prSet presAssocID="{88DE8FA9-B514-A144-B205-45BA17624939}" presName="hierChild2" presStyleCnt="0"/>
      <dgm:spPr/>
    </dgm:pt>
    <dgm:pt modelId="{AC45B9B5-3030-7C49-B2F3-437E6E4E83A4}" type="pres">
      <dgm:prSet presAssocID="{91961BA3-216E-ED4A-8C23-AE0382EF277E}" presName="Name28" presStyleLbl="parChTrans1D2" presStyleIdx="0" presStyleCnt="2"/>
      <dgm:spPr/>
    </dgm:pt>
    <dgm:pt modelId="{593B0313-7A79-1D40-ADA9-C16993017C3C}" type="pres">
      <dgm:prSet presAssocID="{3938B4CA-5866-9543-A0D9-EB435A9DE9E8}" presName="hierRoot2" presStyleCnt="0">
        <dgm:presLayoutVars>
          <dgm:hierBranch val="init"/>
        </dgm:presLayoutVars>
      </dgm:prSet>
      <dgm:spPr/>
    </dgm:pt>
    <dgm:pt modelId="{C5D83F5C-7DDA-0746-B755-3C65AE90E048}" type="pres">
      <dgm:prSet presAssocID="{3938B4CA-5866-9543-A0D9-EB435A9DE9E8}" presName="rootComposite2" presStyleCnt="0"/>
      <dgm:spPr/>
    </dgm:pt>
    <dgm:pt modelId="{548C7E86-FEDF-814D-8BA7-DC950A205938}" type="pres">
      <dgm:prSet presAssocID="{3938B4CA-5866-9543-A0D9-EB435A9DE9E8}" presName="rootText2" presStyleLbl="alignAcc1" presStyleIdx="0" presStyleCnt="0" custScaleX="178576" custScaleY="125093">
        <dgm:presLayoutVars>
          <dgm:chPref val="3"/>
        </dgm:presLayoutVars>
      </dgm:prSet>
      <dgm:spPr/>
    </dgm:pt>
    <dgm:pt modelId="{BD977EFC-710C-E04F-AA6F-F1717BE63C21}" type="pres">
      <dgm:prSet presAssocID="{3938B4CA-5866-9543-A0D9-EB435A9DE9E8}" presName="topArc2" presStyleLbl="parChTrans1D1" presStyleIdx="2" presStyleCnt="14"/>
      <dgm:spPr/>
    </dgm:pt>
    <dgm:pt modelId="{494BE250-5757-034D-BDF6-F31FB8306CC4}" type="pres">
      <dgm:prSet presAssocID="{3938B4CA-5866-9543-A0D9-EB435A9DE9E8}" presName="bottomArc2" presStyleLbl="parChTrans1D1" presStyleIdx="3" presStyleCnt="14"/>
      <dgm:spPr/>
    </dgm:pt>
    <dgm:pt modelId="{678E7956-6477-F44D-90DD-B87817F9239B}" type="pres">
      <dgm:prSet presAssocID="{3938B4CA-5866-9543-A0D9-EB435A9DE9E8}" presName="topConnNode2" presStyleLbl="node2" presStyleIdx="0" presStyleCnt="0"/>
      <dgm:spPr/>
    </dgm:pt>
    <dgm:pt modelId="{0CEAADDE-F479-F847-AB47-5907DBE921DF}" type="pres">
      <dgm:prSet presAssocID="{3938B4CA-5866-9543-A0D9-EB435A9DE9E8}" presName="hierChild4" presStyleCnt="0"/>
      <dgm:spPr/>
    </dgm:pt>
    <dgm:pt modelId="{5AD5F998-0178-5845-8CDB-7A18DEE97ADD}" type="pres">
      <dgm:prSet presAssocID="{BB578B14-751A-0D4C-AE80-256E0F359A0F}" presName="Name28" presStyleLbl="parChTrans1D3" presStyleIdx="0" presStyleCnt="4"/>
      <dgm:spPr/>
    </dgm:pt>
    <dgm:pt modelId="{756B886E-A3EB-2948-9C8E-764AFEF9ADE9}" type="pres">
      <dgm:prSet presAssocID="{25AEF73D-A6D0-8D4A-A79D-6DA7405C510A}" presName="hierRoot2" presStyleCnt="0">
        <dgm:presLayoutVars>
          <dgm:hierBranch val="init"/>
        </dgm:presLayoutVars>
      </dgm:prSet>
      <dgm:spPr/>
    </dgm:pt>
    <dgm:pt modelId="{BD18C300-1B47-0443-9D94-938B3B6D4BBA}" type="pres">
      <dgm:prSet presAssocID="{25AEF73D-A6D0-8D4A-A79D-6DA7405C510A}" presName="rootComposite2" presStyleCnt="0"/>
      <dgm:spPr/>
    </dgm:pt>
    <dgm:pt modelId="{4EBE3575-9140-CD42-814E-F9DCF76C30E8}" type="pres">
      <dgm:prSet presAssocID="{25AEF73D-A6D0-8D4A-A79D-6DA7405C510A}" presName="rootText2" presStyleLbl="alignAcc1" presStyleIdx="0" presStyleCnt="0" custLinFactX="-93441" custLinFactNeighborX="-100000" custLinFactNeighborY="-5385">
        <dgm:presLayoutVars>
          <dgm:chPref val="3"/>
        </dgm:presLayoutVars>
      </dgm:prSet>
      <dgm:spPr/>
    </dgm:pt>
    <dgm:pt modelId="{B2C7E192-4CA9-2149-867F-44F49F8278C7}" type="pres">
      <dgm:prSet presAssocID="{25AEF73D-A6D0-8D4A-A79D-6DA7405C510A}" presName="topArc2" presStyleLbl="parChTrans1D1" presStyleIdx="4" presStyleCnt="14"/>
      <dgm:spPr/>
    </dgm:pt>
    <dgm:pt modelId="{F713A55A-0448-2540-92D6-16AC7CCFFC19}" type="pres">
      <dgm:prSet presAssocID="{25AEF73D-A6D0-8D4A-A79D-6DA7405C510A}" presName="bottomArc2" presStyleLbl="parChTrans1D1" presStyleIdx="5" presStyleCnt="14"/>
      <dgm:spPr/>
    </dgm:pt>
    <dgm:pt modelId="{2E901F6A-81D3-204E-ADE9-20685FB2BE67}" type="pres">
      <dgm:prSet presAssocID="{25AEF73D-A6D0-8D4A-A79D-6DA7405C510A}" presName="topConnNode2" presStyleLbl="node3" presStyleIdx="0" presStyleCnt="0"/>
      <dgm:spPr/>
    </dgm:pt>
    <dgm:pt modelId="{627D0373-D951-804D-9C75-7DE9B3E57619}" type="pres">
      <dgm:prSet presAssocID="{25AEF73D-A6D0-8D4A-A79D-6DA7405C510A}" presName="hierChild4" presStyleCnt="0"/>
      <dgm:spPr/>
    </dgm:pt>
    <dgm:pt modelId="{B4CF8604-DB8A-3440-B253-CE26BCFAB8F7}" type="pres">
      <dgm:prSet presAssocID="{25AEF73D-A6D0-8D4A-A79D-6DA7405C510A}" presName="hierChild5" presStyleCnt="0"/>
      <dgm:spPr/>
    </dgm:pt>
    <dgm:pt modelId="{50B55810-66F7-D34B-B3CE-2A250DBA4A78}" type="pres">
      <dgm:prSet presAssocID="{55FD5159-2238-B046-9698-5A91CA7E0E7A}" presName="Name28" presStyleLbl="parChTrans1D3" presStyleIdx="1" presStyleCnt="4"/>
      <dgm:spPr/>
    </dgm:pt>
    <dgm:pt modelId="{86AF7DD3-0E24-4645-9267-9F6AFB73A7C2}" type="pres">
      <dgm:prSet presAssocID="{3041F8F6-C6C8-174C-BD5B-49E97A728ECE}" presName="hierRoot2" presStyleCnt="0">
        <dgm:presLayoutVars>
          <dgm:hierBranch val="init"/>
        </dgm:presLayoutVars>
      </dgm:prSet>
      <dgm:spPr/>
    </dgm:pt>
    <dgm:pt modelId="{2836BBD7-3383-D842-87C4-945531CEF649}" type="pres">
      <dgm:prSet presAssocID="{3041F8F6-C6C8-174C-BD5B-49E97A728ECE}" presName="rootComposite2" presStyleCnt="0"/>
      <dgm:spPr/>
    </dgm:pt>
    <dgm:pt modelId="{9F2A04CC-A623-B34C-BD9C-C16AC6AC9B3C}" type="pres">
      <dgm:prSet presAssocID="{3041F8F6-C6C8-174C-BD5B-49E97A728ECE}" presName="rootText2" presStyleLbl="alignAcc1" presStyleIdx="0" presStyleCnt="0" custLinFactX="-92529" custLinFactNeighborX="-100000" custLinFactNeighborY="-7592">
        <dgm:presLayoutVars>
          <dgm:chPref val="3"/>
        </dgm:presLayoutVars>
      </dgm:prSet>
      <dgm:spPr/>
    </dgm:pt>
    <dgm:pt modelId="{8D1A6C19-EAB3-3048-8797-2EC903F5740A}" type="pres">
      <dgm:prSet presAssocID="{3041F8F6-C6C8-174C-BD5B-49E97A728ECE}" presName="topArc2" presStyleLbl="parChTrans1D1" presStyleIdx="6" presStyleCnt="14"/>
      <dgm:spPr/>
    </dgm:pt>
    <dgm:pt modelId="{66B58B95-D476-2B4A-AA84-46414E922E89}" type="pres">
      <dgm:prSet presAssocID="{3041F8F6-C6C8-174C-BD5B-49E97A728ECE}" presName="bottomArc2" presStyleLbl="parChTrans1D1" presStyleIdx="7" presStyleCnt="14"/>
      <dgm:spPr/>
    </dgm:pt>
    <dgm:pt modelId="{708475DF-82D9-ED4F-A172-616BA42965EF}" type="pres">
      <dgm:prSet presAssocID="{3041F8F6-C6C8-174C-BD5B-49E97A728ECE}" presName="topConnNode2" presStyleLbl="node3" presStyleIdx="0" presStyleCnt="0"/>
      <dgm:spPr/>
    </dgm:pt>
    <dgm:pt modelId="{34837E2A-889B-3E42-A708-A6C268E617FD}" type="pres">
      <dgm:prSet presAssocID="{3041F8F6-C6C8-174C-BD5B-49E97A728ECE}" presName="hierChild4" presStyleCnt="0"/>
      <dgm:spPr/>
    </dgm:pt>
    <dgm:pt modelId="{4940EA82-23BC-964B-90DE-8AF745FF03A8}" type="pres">
      <dgm:prSet presAssocID="{3041F8F6-C6C8-174C-BD5B-49E97A728ECE}" presName="hierChild5" presStyleCnt="0"/>
      <dgm:spPr/>
    </dgm:pt>
    <dgm:pt modelId="{401ECC48-DDB8-3A45-A357-BB7FF4CF9CBA}" type="pres">
      <dgm:prSet presAssocID="{3938B4CA-5866-9543-A0D9-EB435A9DE9E8}" presName="hierChild5" presStyleCnt="0"/>
      <dgm:spPr/>
    </dgm:pt>
    <dgm:pt modelId="{A019AEE1-E870-9E47-AE3A-B4EE874AECC0}" type="pres">
      <dgm:prSet presAssocID="{54362BA1-53BB-2E4E-B243-DDF0A8245DB8}" presName="Name28" presStyleLbl="parChTrans1D2" presStyleIdx="1" presStyleCnt="2"/>
      <dgm:spPr/>
    </dgm:pt>
    <dgm:pt modelId="{260E66F5-98E6-8549-BAEA-F8BF061E9D87}" type="pres">
      <dgm:prSet presAssocID="{EAFBE476-FFA2-8C46-88D6-91B239EAD31F}" presName="hierRoot2" presStyleCnt="0">
        <dgm:presLayoutVars>
          <dgm:hierBranch val="init"/>
        </dgm:presLayoutVars>
      </dgm:prSet>
      <dgm:spPr/>
    </dgm:pt>
    <dgm:pt modelId="{09F63006-1FAD-ED4F-AB2D-63E8343085EA}" type="pres">
      <dgm:prSet presAssocID="{EAFBE476-FFA2-8C46-88D6-91B239EAD31F}" presName="rootComposite2" presStyleCnt="0"/>
      <dgm:spPr/>
    </dgm:pt>
    <dgm:pt modelId="{2B945E53-6622-9A44-B0E5-0F079AA9E633}" type="pres">
      <dgm:prSet presAssocID="{EAFBE476-FFA2-8C46-88D6-91B239EAD31F}" presName="rootText2" presStyleLbl="alignAcc1" presStyleIdx="0" presStyleCnt="0" custScaleX="257642" custScaleY="125599">
        <dgm:presLayoutVars>
          <dgm:chPref val="3"/>
        </dgm:presLayoutVars>
      </dgm:prSet>
      <dgm:spPr/>
    </dgm:pt>
    <dgm:pt modelId="{5F4F6B88-5DCC-E04A-8094-4B662C77FF0F}" type="pres">
      <dgm:prSet presAssocID="{EAFBE476-FFA2-8C46-88D6-91B239EAD31F}" presName="topArc2" presStyleLbl="parChTrans1D1" presStyleIdx="8" presStyleCnt="14"/>
      <dgm:spPr/>
    </dgm:pt>
    <dgm:pt modelId="{2C2CC01F-4371-9C46-8632-58E2DAF9C0B3}" type="pres">
      <dgm:prSet presAssocID="{EAFBE476-FFA2-8C46-88D6-91B239EAD31F}" presName="bottomArc2" presStyleLbl="parChTrans1D1" presStyleIdx="9" presStyleCnt="14"/>
      <dgm:spPr/>
    </dgm:pt>
    <dgm:pt modelId="{F505AFED-3823-504B-9517-499430203FD6}" type="pres">
      <dgm:prSet presAssocID="{EAFBE476-FFA2-8C46-88D6-91B239EAD31F}" presName="topConnNode2" presStyleLbl="node2" presStyleIdx="0" presStyleCnt="0"/>
      <dgm:spPr/>
    </dgm:pt>
    <dgm:pt modelId="{12967E0B-6249-D14C-BF66-CEF56299DAB4}" type="pres">
      <dgm:prSet presAssocID="{EAFBE476-FFA2-8C46-88D6-91B239EAD31F}" presName="hierChild4" presStyleCnt="0"/>
      <dgm:spPr/>
    </dgm:pt>
    <dgm:pt modelId="{049BDED7-AA77-2246-8978-48E1F1622F5B}" type="pres">
      <dgm:prSet presAssocID="{68137A2E-A40B-6F49-9B0F-A75D4E6419D6}" presName="Name28" presStyleLbl="parChTrans1D3" presStyleIdx="2" presStyleCnt="4"/>
      <dgm:spPr/>
    </dgm:pt>
    <dgm:pt modelId="{BAE53D51-AC5A-444B-9498-4754FB4AD52E}" type="pres">
      <dgm:prSet presAssocID="{7AFBCFCE-247D-F94A-B44D-F2E8878DBF4F}" presName="hierRoot2" presStyleCnt="0">
        <dgm:presLayoutVars>
          <dgm:hierBranch val="init"/>
        </dgm:presLayoutVars>
      </dgm:prSet>
      <dgm:spPr/>
    </dgm:pt>
    <dgm:pt modelId="{DA802693-E252-1648-ACA9-CAEDDA868493}" type="pres">
      <dgm:prSet presAssocID="{7AFBCFCE-247D-F94A-B44D-F2E8878DBF4F}" presName="rootComposite2" presStyleCnt="0"/>
      <dgm:spPr/>
    </dgm:pt>
    <dgm:pt modelId="{171F7B78-8DDF-7F49-9024-271EAAEE34C8}" type="pres">
      <dgm:prSet presAssocID="{7AFBCFCE-247D-F94A-B44D-F2E8878DBF4F}" presName="rootText2" presStyleLbl="alignAcc1" presStyleIdx="0" presStyleCnt="0" custLinFactNeighborX="67747">
        <dgm:presLayoutVars>
          <dgm:chPref val="3"/>
        </dgm:presLayoutVars>
      </dgm:prSet>
      <dgm:spPr/>
    </dgm:pt>
    <dgm:pt modelId="{515D99FB-0B85-864B-9A47-6B5F6FC284EB}" type="pres">
      <dgm:prSet presAssocID="{7AFBCFCE-247D-F94A-B44D-F2E8878DBF4F}" presName="topArc2" presStyleLbl="parChTrans1D1" presStyleIdx="10" presStyleCnt="14"/>
      <dgm:spPr/>
    </dgm:pt>
    <dgm:pt modelId="{0BA0798E-E8FB-D14B-8320-15149289BFB0}" type="pres">
      <dgm:prSet presAssocID="{7AFBCFCE-247D-F94A-B44D-F2E8878DBF4F}" presName="bottomArc2" presStyleLbl="parChTrans1D1" presStyleIdx="11" presStyleCnt="14"/>
      <dgm:spPr/>
    </dgm:pt>
    <dgm:pt modelId="{5D8365AE-4C58-9C42-9624-95253D5D025E}" type="pres">
      <dgm:prSet presAssocID="{7AFBCFCE-247D-F94A-B44D-F2E8878DBF4F}" presName="topConnNode2" presStyleLbl="node3" presStyleIdx="0" presStyleCnt="0"/>
      <dgm:spPr/>
    </dgm:pt>
    <dgm:pt modelId="{9B430B93-E36D-7544-992D-0355E354DE41}" type="pres">
      <dgm:prSet presAssocID="{7AFBCFCE-247D-F94A-B44D-F2E8878DBF4F}" presName="hierChild4" presStyleCnt="0"/>
      <dgm:spPr/>
    </dgm:pt>
    <dgm:pt modelId="{4802EAA4-29F6-8943-969F-8ABAFA433A7F}" type="pres">
      <dgm:prSet presAssocID="{7AFBCFCE-247D-F94A-B44D-F2E8878DBF4F}" presName="hierChild5" presStyleCnt="0"/>
      <dgm:spPr/>
    </dgm:pt>
    <dgm:pt modelId="{1CAD67AF-F5D2-D549-AFEF-89B8F7105872}" type="pres">
      <dgm:prSet presAssocID="{18A775CA-26EE-A348-A4B0-E5FA22D97746}" presName="Name28" presStyleLbl="parChTrans1D3" presStyleIdx="3" presStyleCnt="4"/>
      <dgm:spPr/>
    </dgm:pt>
    <dgm:pt modelId="{61508A92-8545-E447-BDFA-E45D053CEEC5}" type="pres">
      <dgm:prSet presAssocID="{CC4A4727-05C3-0A4B-9470-C02F2383B405}" presName="hierRoot2" presStyleCnt="0">
        <dgm:presLayoutVars>
          <dgm:hierBranch val="init"/>
        </dgm:presLayoutVars>
      </dgm:prSet>
      <dgm:spPr/>
    </dgm:pt>
    <dgm:pt modelId="{41BB322C-2D92-BF4B-A144-B8B696093F59}" type="pres">
      <dgm:prSet presAssocID="{CC4A4727-05C3-0A4B-9470-C02F2383B405}" presName="rootComposite2" presStyleCnt="0"/>
      <dgm:spPr/>
    </dgm:pt>
    <dgm:pt modelId="{D5E5CC93-F679-7A46-A9A6-1F6467D24296}" type="pres">
      <dgm:prSet presAssocID="{CC4A4727-05C3-0A4B-9470-C02F2383B405}" presName="rootText2" presStyleLbl="alignAcc1" presStyleIdx="0" presStyleCnt="0" custLinFactNeighborX="70948" custLinFactNeighborY="-16670">
        <dgm:presLayoutVars>
          <dgm:chPref val="3"/>
        </dgm:presLayoutVars>
      </dgm:prSet>
      <dgm:spPr/>
    </dgm:pt>
    <dgm:pt modelId="{DE5CC3A2-3CE7-2649-810B-631F96832504}" type="pres">
      <dgm:prSet presAssocID="{CC4A4727-05C3-0A4B-9470-C02F2383B405}" presName="topArc2" presStyleLbl="parChTrans1D1" presStyleIdx="12" presStyleCnt="14"/>
      <dgm:spPr/>
    </dgm:pt>
    <dgm:pt modelId="{0808072C-AF9E-5044-8EA0-CB99CC06002F}" type="pres">
      <dgm:prSet presAssocID="{CC4A4727-05C3-0A4B-9470-C02F2383B405}" presName="bottomArc2" presStyleLbl="parChTrans1D1" presStyleIdx="13" presStyleCnt="14"/>
      <dgm:spPr/>
    </dgm:pt>
    <dgm:pt modelId="{E43C8F62-170B-1447-9080-BB0E9789855B}" type="pres">
      <dgm:prSet presAssocID="{CC4A4727-05C3-0A4B-9470-C02F2383B405}" presName="topConnNode2" presStyleLbl="node3" presStyleIdx="0" presStyleCnt="0"/>
      <dgm:spPr/>
    </dgm:pt>
    <dgm:pt modelId="{1EB8D8C5-CDE0-2B41-A13E-52C6D5EBAE72}" type="pres">
      <dgm:prSet presAssocID="{CC4A4727-05C3-0A4B-9470-C02F2383B405}" presName="hierChild4" presStyleCnt="0"/>
      <dgm:spPr/>
    </dgm:pt>
    <dgm:pt modelId="{F4C83D3D-E2D2-1744-B443-0DC74A3953DD}" type="pres">
      <dgm:prSet presAssocID="{CC4A4727-05C3-0A4B-9470-C02F2383B405}" presName="hierChild5" presStyleCnt="0"/>
      <dgm:spPr/>
    </dgm:pt>
    <dgm:pt modelId="{A9368272-AC71-6D4B-8D6C-F9CC95295B52}" type="pres">
      <dgm:prSet presAssocID="{EAFBE476-FFA2-8C46-88D6-91B239EAD31F}" presName="hierChild5" presStyleCnt="0"/>
      <dgm:spPr/>
    </dgm:pt>
    <dgm:pt modelId="{67BFF5C6-7202-E14A-B5D6-9D5C3814BE1F}" type="pres">
      <dgm:prSet presAssocID="{88DE8FA9-B514-A144-B205-45BA17624939}" presName="hierChild3" presStyleCnt="0"/>
      <dgm:spPr/>
    </dgm:pt>
  </dgm:ptLst>
  <dgm:cxnLst>
    <dgm:cxn modelId="{B0A2BA0F-0FF0-D74D-934B-4BB17A2A385B}" type="presOf" srcId="{88DE8FA9-B514-A144-B205-45BA17624939}" destId="{5CEDD6AB-793C-E04A-8002-40530925F7E9}" srcOrd="0" destOrd="0" presId="urn:microsoft.com/office/officeart/2008/layout/HalfCircleOrganizationChart"/>
    <dgm:cxn modelId="{FA386110-29D3-1547-8D23-3C86F859B6DC}" type="presOf" srcId="{3041F8F6-C6C8-174C-BD5B-49E97A728ECE}" destId="{708475DF-82D9-ED4F-A172-616BA42965EF}" srcOrd="1" destOrd="0" presId="urn:microsoft.com/office/officeart/2008/layout/HalfCircleOrganizationChart"/>
    <dgm:cxn modelId="{B5B3AA12-7138-674E-92A2-4B336DD67116}" srcId="{3938B4CA-5866-9543-A0D9-EB435A9DE9E8}" destId="{3041F8F6-C6C8-174C-BD5B-49E97A728ECE}" srcOrd="1" destOrd="0" parTransId="{55FD5159-2238-B046-9698-5A91CA7E0E7A}" sibTransId="{F887EEDA-FF88-F345-B941-01FD6E1827AE}"/>
    <dgm:cxn modelId="{346BD31D-72F7-EF43-91ED-C5CE8676B9F5}" srcId="{EAFBE476-FFA2-8C46-88D6-91B239EAD31F}" destId="{CC4A4727-05C3-0A4B-9470-C02F2383B405}" srcOrd="1" destOrd="0" parTransId="{18A775CA-26EE-A348-A4B0-E5FA22D97746}" sibTransId="{17497036-10FC-D548-9BFB-FDAC4A46E24B}"/>
    <dgm:cxn modelId="{D72F001F-041C-9C44-B41B-433F28F8D004}" type="presOf" srcId="{18A775CA-26EE-A348-A4B0-E5FA22D97746}" destId="{1CAD67AF-F5D2-D549-AFEF-89B8F7105872}" srcOrd="0" destOrd="0" presId="urn:microsoft.com/office/officeart/2008/layout/HalfCircleOrganizationChart"/>
    <dgm:cxn modelId="{DF262B2C-AA3A-2748-A1E8-6D3AE2CEB80A}" type="presOf" srcId="{3041F8F6-C6C8-174C-BD5B-49E97A728ECE}" destId="{9F2A04CC-A623-B34C-BD9C-C16AC6AC9B3C}" srcOrd="0" destOrd="0" presId="urn:microsoft.com/office/officeart/2008/layout/HalfCircleOrganizationChart"/>
    <dgm:cxn modelId="{DEA44736-A534-EA4A-ABF7-7873262A63B8}" type="presOf" srcId="{3938B4CA-5866-9543-A0D9-EB435A9DE9E8}" destId="{548C7E86-FEDF-814D-8BA7-DC950A205938}" srcOrd="0" destOrd="0" presId="urn:microsoft.com/office/officeart/2008/layout/HalfCircleOrganizationChart"/>
    <dgm:cxn modelId="{FE673143-B0D0-A148-83E9-9115EFE4F492}" type="presOf" srcId="{55FD5159-2238-B046-9698-5A91CA7E0E7A}" destId="{50B55810-66F7-D34B-B3CE-2A250DBA4A78}" srcOrd="0" destOrd="0" presId="urn:microsoft.com/office/officeart/2008/layout/HalfCircleOrganizationChart"/>
    <dgm:cxn modelId="{20FAE85C-7DD1-564B-9FB9-067C589CD88F}" type="presOf" srcId="{25AEF73D-A6D0-8D4A-A79D-6DA7405C510A}" destId="{2E901F6A-81D3-204E-ADE9-20685FB2BE67}" srcOrd="1" destOrd="0" presId="urn:microsoft.com/office/officeart/2008/layout/HalfCircleOrganizationChart"/>
    <dgm:cxn modelId="{58A77A63-55C2-8B41-91D5-B4FEF2DF6351}" srcId="{62EFEB78-5188-864B-83AB-831D01CE56D9}" destId="{88DE8FA9-B514-A144-B205-45BA17624939}" srcOrd="0" destOrd="0" parTransId="{5AEDEFF9-590A-E642-93AB-490FF92089C8}" sibTransId="{A2B1E895-B662-C94D-8557-3C11FB996F46}"/>
    <dgm:cxn modelId="{8DE0E266-4F8B-4F41-9290-0962A914C596}" type="presOf" srcId="{54362BA1-53BB-2E4E-B243-DDF0A8245DB8}" destId="{A019AEE1-E870-9E47-AE3A-B4EE874AECC0}" srcOrd="0" destOrd="0" presId="urn:microsoft.com/office/officeart/2008/layout/HalfCircleOrganizationChart"/>
    <dgm:cxn modelId="{2D93016C-2650-C046-B116-E15601ADDD49}" type="presOf" srcId="{62EFEB78-5188-864B-83AB-831D01CE56D9}" destId="{3225FBB8-3D9D-484C-90C6-A512C9D87C1F}" srcOrd="0" destOrd="0" presId="urn:microsoft.com/office/officeart/2008/layout/HalfCircleOrganizationChart"/>
    <dgm:cxn modelId="{BFBE4A71-C7C4-C949-B18E-AC7EDBEBF360}" type="presOf" srcId="{25AEF73D-A6D0-8D4A-A79D-6DA7405C510A}" destId="{4EBE3575-9140-CD42-814E-F9DCF76C30E8}" srcOrd="0" destOrd="0" presId="urn:microsoft.com/office/officeart/2008/layout/HalfCircleOrganizationChart"/>
    <dgm:cxn modelId="{7C255271-2AB8-5044-B1D9-79498A020D0F}" type="presOf" srcId="{7AFBCFCE-247D-F94A-B44D-F2E8878DBF4F}" destId="{171F7B78-8DDF-7F49-9024-271EAAEE34C8}" srcOrd="0" destOrd="0" presId="urn:microsoft.com/office/officeart/2008/layout/HalfCircleOrganizationChart"/>
    <dgm:cxn modelId="{9D916B72-97EA-5D4E-9584-9BA2EFD16A27}" type="presOf" srcId="{EAFBE476-FFA2-8C46-88D6-91B239EAD31F}" destId="{F505AFED-3823-504B-9517-499430203FD6}" srcOrd="1" destOrd="0" presId="urn:microsoft.com/office/officeart/2008/layout/HalfCircleOrganizationChart"/>
    <dgm:cxn modelId="{D867CC84-DB45-144A-9F8D-9E27C018C585}" type="presOf" srcId="{7AFBCFCE-247D-F94A-B44D-F2E8878DBF4F}" destId="{5D8365AE-4C58-9C42-9624-95253D5D025E}" srcOrd="1" destOrd="0" presId="urn:microsoft.com/office/officeart/2008/layout/HalfCircleOrganizationChart"/>
    <dgm:cxn modelId="{F40821AA-17F6-6E43-B86D-8069C97E965A}" type="presOf" srcId="{CC4A4727-05C3-0A4B-9470-C02F2383B405}" destId="{D5E5CC93-F679-7A46-A9A6-1F6467D24296}" srcOrd="0" destOrd="0" presId="urn:microsoft.com/office/officeart/2008/layout/HalfCircleOrganizationChart"/>
    <dgm:cxn modelId="{AC8BA5AA-2EFA-FA4C-A8B1-F745D71D1108}" type="presOf" srcId="{EAFBE476-FFA2-8C46-88D6-91B239EAD31F}" destId="{2B945E53-6622-9A44-B0E5-0F079AA9E633}" srcOrd="0" destOrd="0" presId="urn:microsoft.com/office/officeart/2008/layout/HalfCircleOrganizationChart"/>
    <dgm:cxn modelId="{CD0BFDB7-6C02-5E43-B8D4-250C99780111}" type="presOf" srcId="{3938B4CA-5866-9543-A0D9-EB435A9DE9E8}" destId="{678E7956-6477-F44D-90DD-B87817F9239B}" srcOrd="1" destOrd="0" presId="urn:microsoft.com/office/officeart/2008/layout/HalfCircleOrganizationChart"/>
    <dgm:cxn modelId="{5AA743BB-9579-DA45-BEB3-1E068414862C}" srcId="{88DE8FA9-B514-A144-B205-45BA17624939}" destId="{EAFBE476-FFA2-8C46-88D6-91B239EAD31F}" srcOrd="1" destOrd="0" parTransId="{54362BA1-53BB-2E4E-B243-DDF0A8245DB8}" sibTransId="{AF998BDF-0075-EF41-BD47-D80DAA615698}"/>
    <dgm:cxn modelId="{DE97CCC0-F569-8443-8826-A30679668BAC}" type="presOf" srcId="{BB578B14-751A-0D4C-AE80-256E0F359A0F}" destId="{5AD5F998-0178-5845-8CDB-7A18DEE97ADD}" srcOrd="0" destOrd="0" presId="urn:microsoft.com/office/officeart/2008/layout/HalfCircleOrganizationChart"/>
    <dgm:cxn modelId="{588343C7-0196-AB40-B8EA-0FB353AB9098}" type="presOf" srcId="{CC4A4727-05C3-0A4B-9470-C02F2383B405}" destId="{E43C8F62-170B-1447-9080-BB0E9789855B}" srcOrd="1" destOrd="0" presId="urn:microsoft.com/office/officeart/2008/layout/HalfCircleOrganizationChart"/>
    <dgm:cxn modelId="{86F223D5-F8C3-EE44-A61D-15C4077E87FA}" srcId="{3938B4CA-5866-9543-A0D9-EB435A9DE9E8}" destId="{25AEF73D-A6D0-8D4A-A79D-6DA7405C510A}" srcOrd="0" destOrd="0" parTransId="{BB578B14-751A-0D4C-AE80-256E0F359A0F}" sibTransId="{5A0E2193-6895-BF47-BED7-5E47386A343E}"/>
    <dgm:cxn modelId="{F55A49D6-B77C-5247-A6DE-8457B6935F1F}" srcId="{88DE8FA9-B514-A144-B205-45BA17624939}" destId="{3938B4CA-5866-9543-A0D9-EB435A9DE9E8}" srcOrd="0" destOrd="0" parTransId="{91961BA3-216E-ED4A-8C23-AE0382EF277E}" sibTransId="{B3B3ADF0-EA11-E14D-95A7-E6095562A9AA}"/>
    <dgm:cxn modelId="{A930FBE3-A2AE-C346-9F3A-D23B1B5A0140}" srcId="{EAFBE476-FFA2-8C46-88D6-91B239EAD31F}" destId="{7AFBCFCE-247D-F94A-B44D-F2E8878DBF4F}" srcOrd="0" destOrd="0" parTransId="{68137A2E-A40B-6F49-9B0F-A75D4E6419D6}" sibTransId="{12FE1368-D2E7-E843-8C7D-E9BF2C4594E3}"/>
    <dgm:cxn modelId="{9DF20CEE-09D6-2243-AACC-E0A9702FADB5}" type="presOf" srcId="{88DE8FA9-B514-A144-B205-45BA17624939}" destId="{46A43BE8-7086-DC4D-BB38-B1A51DE604DF}" srcOrd="1" destOrd="0" presId="urn:microsoft.com/office/officeart/2008/layout/HalfCircleOrganizationChart"/>
    <dgm:cxn modelId="{BB28E6F6-CD12-7643-9C77-5B5D680E04BE}" type="presOf" srcId="{91961BA3-216E-ED4A-8C23-AE0382EF277E}" destId="{AC45B9B5-3030-7C49-B2F3-437E6E4E83A4}" srcOrd="0" destOrd="0" presId="urn:microsoft.com/office/officeart/2008/layout/HalfCircleOrganizationChart"/>
    <dgm:cxn modelId="{4E6FEEF6-5AA6-2348-A416-C33E86AB2BA7}" type="presOf" srcId="{68137A2E-A40B-6F49-9B0F-A75D4E6419D6}" destId="{049BDED7-AA77-2246-8978-48E1F1622F5B}" srcOrd="0" destOrd="0" presId="urn:microsoft.com/office/officeart/2008/layout/HalfCircleOrganizationChart"/>
    <dgm:cxn modelId="{5AC0FA86-49C0-4F42-B299-955EAAEFFADD}" type="presParOf" srcId="{3225FBB8-3D9D-484C-90C6-A512C9D87C1F}" destId="{5F63D7C9-87A3-8847-B9D0-A9ADBE67581B}" srcOrd="0" destOrd="0" presId="urn:microsoft.com/office/officeart/2008/layout/HalfCircleOrganizationChart"/>
    <dgm:cxn modelId="{6BD21E19-859B-9A4B-91B8-51432DBCC4A1}" type="presParOf" srcId="{5F63D7C9-87A3-8847-B9D0-A9ADBE67581B}" destId="{828CB98B-BBF5-8649-A26F-9BE872E322D5}" srcOrd="0" destOrd="0" presId="urn:microsoft.com/office/officeart/2008/layout/HalfCircleOrganizationChart"/>
    <dgm:cxn modelId="{CC129F82-2131-814F-A3F2-571A8578C541}" type="presParOf" srcId="{828CB98B-BBF5-8649-A26F-9BE872E322D5}" destId="{5CEDD6AB-793C-E04A-8002-40530925F7E9}" srcOrd="0" destOrd="0" presId="urn:microsoft.com/office/officeart/2008/layout/HalfCircleOrganizationChart"/>
    <dgm:cxn modelId="{E5446D97-6758-5643-B3F4-EEFB2B43A4E8}" type="presParOf" srcId="{828CB98B-BBF5-8649-A26F-9BE872E322D5}" destId="{3137D626-504F-6C47-9E04-20788EAA41F3}" srcOrd="1" destOrd="0" presId="urn:microsoft.com/office/officeart/2008/layout/HalfCircleOrganizationChart"/>
    <dgm:cxn modelId="{71D314F9-CE04-FD47-A356-0A3AA1054174}" type="presParOf" srcId="{828CB98B-BBF5-8649-A26F-9BE872E322D5}" destId="{67791BC5-7088-D44E-8130-6E6E40ACAEDC}" srcOrd="2" destOrd="0" presId="urn:microsoft.com/office/officeart/2008/layout/HalfCircleOrganizationChart"/>
    <dgm:cxn modelId="{55B5B26E-F19B-AC41-9B94-07B834D4B69A}" type="presParOf" srcId="{828CB98B-BBF5-8649-A26F-9BE872E322D5}" destId="{46A43BE8-7086-DC4D-BB38-B1A51DE604DF}" srcOrd="3" destOrd="0" presId="urn:microsoft.com/office/officeart/2008/layout/HalfCircleOrganizationChart"/>
    <dgm:cxn modelId="{92908865-F4AE-A844-BE5F-E81EBEDBF362}" type="presParOf" srcId="{5F63D7C9-87A3-8847-B9D0-A9ADBE67581B}" destId="{34BA75AB-9DEC-0F44-9211-C16BC3BC8276}" srcOrd="1" destOrd="0" presId="urn:microsoft.com/office/officeart/2008/layout/HalfCircleOrganizationChart"/>
    <dgm:cxn modelId="{73D2E3FE-95AA-5E44-A817-BC0989C9E5B1}" type="presParOf" srcId="{34BA75AB-9DEC-0F44-9211-C16BC3BC8276}" destId="{AC45B9B5-3030-7C49-B2F3-437E6E4E83A4}" srcOrd="0" destOrd="0" presId="urn:microsoft.com/office/officeart/2008/layout/HalfCircleOrganizationChart"/>
    <dgm:cxn modelId="{C0A44FFA-A576-B046-ABD9-149E0257CC77}" type="presParOf" srcId="{34BA75AB-9DEC-0F44-9211-C16BC3BC8276}" destId="{593B0313-7A79-1D40-ADA9-C16993017C3C}" srcOrd="1" destOrd="0" presId="urn:microsoft.com/office/officeart/2008/layout/HalfCircleOrganizationChart"/>
    <dgm:cxn modelId="{8272ED59-CD12-5A40-9762-BC43B54351F9}" type="presParOf" srcId="{593B0313-7A79-1D40-ADA9-C16993017C3C}" destId="{C5D83F5C-7DDA-0746-B755-3C65AE90E048}" srcOrd="0" destOrd="0" presId="urn:microsoft.com/office/officeart/2008/layout/HalfCircleOrganizationChart"/>
    <dgm:cxn modelId="{A57A890D-77CE-7B47-A3A8-38FB5C735AB3}" type="presParOf" srcId="{C5D83F5C-7DDA-0746-B755-3C65AE90E048}" destId="{548C7E86-FEDF-814D-8BA7-DC950A205938}" srcOrd="0" destOrd="0" presId="urn:microsoft.com/office/officeart/2008/layout/HalfCircleOrganizationChart"/>
    <dgm:cxn modelId="{1E8BD269-4259-124E-B00E-9CA2BF2A4426}" type="presParOf" srcId="{C5D83F5C-7DDA-0746-B755-3C65AE90E048}" destId="{BD977EFC-710C-E04F-AA6F-F1717BE63C21}" srcOrd="1" destOrd="0" presId="urn:microsoft.com/office/officeart/2008/layout/HalfCircleOrganizationChart"/>
    <dgm:cxn modelId="{E52E2367-4F43-5A46-BA75-D38FC9F9B500}" type="presParOf" srcId="{C5D83F5C-7DDA-0746-B755-3C65AE90E048}" destId="{494BE250-5757-034D-BDF6-F31FB8306CC4}" srcOrd="2" destOrd="0" presId="urn:microsoft.com/office/officeart/2008/layout/HalfCircleOrganizationChart"/>
    <dgm:cxn modelId="{5C3711C5-2A68-7143-AAE9-C051FD2F4BB2}" type="presParOf" srcId="{C5D83F5C-7DDA-0746-B755-3C65AE90E048}" destId="{678E7956-6477-F44D-90DD-B87817F9239B}" srcOrd="3" destOrd="0" presId="urn:microsoft.com/office/officeart/2008/layout/HalfCircleOrganizationChart"/>
    <dgm:cxn modelId="{D89D2986-3514-F841-A14D-A3035160867D}" type="presParOf" srcId="{593B0313-7A79-1D40-ADA9-C16993017C3C}" destId="{0CEAADDE-F479-F847-AB47-5907DBE921DF}" srcOrd="1" destOrd="0" presId="urn:microsoft.com/office/officeart/2008/layout/HalfCircleOrganizationChart"/>
    <dgm:cxn modelId="{8B3C0970-C597-A84C-B59B-C1011ED0809C}" type="presParOf" srcId="{0CEAADDE-F479-F847-AB47-5907DBE921DF}" destId="{5AD5F998-0178-5845-8CDB-7A18DEE97ADD}" srcOrd="0" destOrd="0" presId="urn:microsoft.com/office/officeart/2008/layout/HalfCircleOrganizationChart"/>
    <dgm:cxn modelId="{B492B7AF-6467-C34F-8785-B36E3C2EF2CC}" type="presParOf" srcId="{0CEAADDE-F479-F847-AB47-5907DBE921DF}" destId="{756B886E-A3EB-2948-9C8E-764AFEF9ADE9}" srcOrd="1" destOrd="0" presId="urn:microsoft.com/office/officeart/2008/layout/HalfCircleOrganizationChart"/>
    <dgm:cxn modelId="{8A42387E-52C5-3143-B6A7-A388E216C079}" type="presParOf" srcId="{756B886E-A3EB-2948-9C8E-764AFEF9ADE9}" destId="{BD18C300-1B47-0443-9D94-938B3B6D4BBA}" srcOrd="0" destOrd="0" presId="urn:microsoft.com/office/officeart/2008/layout/HalfCircleOrganizationChart"/>
    <dgm:cxn modelId="{53C0299C-9810-A24A-914D-29939D4F5303}" type="presParOf" srcId="{BD18C300-1B47-0443-9D94-938B3B6D4BBA}" destId="{4EBE3575-9140-CD42-814E-F9DCF76C30E8}" srcOrd="0" destOrd="0" presId="urn:microsoft.com/office/officeart/2008/layout/HalfCircleOrganizationChart"/>
    <dgm:cxn modelId="{97DBF867-68EC-0143-A2A1-C7ADCE83044D}" type="presParOf" srcId="{BD18C300-1B47-0443-9D94-938B3B6D4BBA}" destId="{B2C7E192-4CA9-2149-867F-44F49F8278C7}" srcOrd="1" destOrd="0" presId="urn:microsoft.com/office/officeart/2008/layout/HalfCircleOrganizationChart"/>
    <dgm:cxn modelId="{27FAF680-AFC6-194D-AA09-BC7EC7581AE2}" type="presParOf" srcId="{BD18C300-1B47-0443-9D94-938B3B6D4BBA}" destId="{F713A55A-0448-2540-92D6-16AC7CCFFC19}" srcOrd="2" destOrd="0" presId="urn:microsoft.com/office/officeart/2008/layout/HalfCircleOrganizationChart"/>
    <dgm:cxn modelId="{8D80FE24-D0FF-0449-8B29-15E865F8D050}" type="presParOf" srcId="{BD18C300-1B47-0443-9D94-938B3B6D4BBA}" destId="{2E901F6A-81D3-204E-ADE9-20685FB2BE67}" srcOrd="3" destOrd="0" presId="urn:microsoft.com/office/officeart/2008/layout/HalfCircleOrganizationChart"/>
    <dgm:cxn modelId="{8599633A-60F8-A84D-9E9C-CA3389936A0D}" type="presParOf" srcId="{756B886E-A3EB-2948-9C8E-764AFEF9ADE9}" destId="{627D0373-D951-804D-9C75-7DE9B3E57619}" srcOrd="1" destOrd="0" presId="urn:microsoft.com/office/officeart/2008/layout/HalfCircleOrganizationChart"/>
    <dgm:cxn modelId="{9D817ACA-5052-CE4F-BEE1-958066A638DB}" type="presParOf" srcId="{756B886E-A3EB-2948-9C8E-764AFEF9ADE9}" destId="{B4CF8604-DB8A-3440-B253-CE26BCFAB8F7}" srcOrd="2" destOrd="0" presId="urn:microsoft.com/office/officeart/2008/layout/HalfCircleOrganizationChart"/>
    <dgm:cxn modelId="{6B8D351F-4A95-4F48-8E0A-6BAA61C23618}" type="presParOf" srcId="{0CEAADDE-F479-F847-AB47-5907DBE921DF}" destId="{50B55810-66F7-D34B-B3CE-2A250DBA4A78}" srcOrd="2" destOrd="0" presId="urn:microsoft.com/office/officeart/2008/layout/HalfCircleOrganizationChart"/>
    <dgm:cxn modelId="{C5B562C1-82C7-BF4C-A05D-96933F9D3067}" type="presParOf" srcId="{0CEAADDE-F479-F847-AB47-5907DBE921DF}" destId="{86AF7DD3-0E24-4645-9267-9F6AFB73A7C2}" srcOrd="3" destOrd="0" presId="urn:microsoft.com/office/officeart/2008/layout/HalfCircleOrganizationChart"/>
    <dgm:cxn modelId="{9ADD487A-5EBD-8041-BCD0-BE5B6066FBB1}" type="presParOf" srcId="{86AF7DD3-0E24-4645-9267-9F6AFB73A7C2}" destId="{2836BBD7-3383-D842-87C4-945531CEF649}" srcOrd="0" destOrd="0" presId="urn:microsoft.com/office/officeart/2008/layout/HalfCircleOrganizationChart"/>
    <dgm:cxn modelId="{B9BD6CA9-08FA-6645-B8BA-32154BD067AD}" type="presParOf" srcId="{2836BBD7-3383-D842-87C4-945531CEF649}" destId="{9F2A04CC-A623-B34C-BD9C-C16AC6AC9B3C}" srcOrd="0" destOrd="0" presId="urn:microsoft.com/office/officeart/2008/layout/HalfCircleOrganizationChart"/>
    <dgm:cxn modelId="{D4143B14-F734-6041-8728-6E208023C243}" type="presParOf" srcId="{2836BBD7-3383-D842-87C4-945531CEF649}" destId="{8D1A6C19-EAB3-3048-8797-2EC903F5740A}" srcOrd="1" destOrd="0" presId="urn:microsoft.com/office/officeart/2008/layout/HalfCircleOrganizationChart"/>
    <dgm:cxn modelId="{F11AF6BD-F01A-1541-93B0-A12E2D33FA9D}" type="presParOf" srcId="{2836BBD7-3383-D842-87C4-945531CEF649}" destId="{66B58B95-D476-2B4A-AA84-46414E922E89}" srcOrd="2" destOrd="0" presId="urn:microsoft.com/office/officeart/2008/layout/HalfCircleOrganizationChart"/>
    <dgm:cxn modelId="{ADD5D617-C3EC-8449-869A-871C56093F9E}" type="presParOf" srcId="{2836BBD7-3383-D842-87C4-945531CEF649}" destId="{708475DF-82D9-ED4F-A172-616BA42965EF}" srcOrd="3" destOrd="0" presId="urn:microsoft.com/office/officeart/2008/layout/HalfCircleOrganizationChart"/>
    <dgm:cxn modelId="{B8E8BEC3-E3F8-5F43-9898-532FD393C538}" type="presParOf" srcId="{86AF7DD3-0E24-4645-9267-9F6AFB73A7C2}" destId="{34837E2A-889B-3E42-A708-A6C268E617FD}" srcOrd="1" destOrd="0" presId="urn:microsoft.com/office/officeart/2008/layout/HalfCircleOrganizationChart"/>
    <dgm:cxn modelId="{9C8D8346-CA70-5E45-BCB8-33658070367C}" type="presParOf" srcId="{86AF7DD3-0E24-4645-9267-9F6AFB73A7C2}" destId="{4940EA82-23BC-964B-90DE-8AF745FF03A8}" srcOrd="2" destOrd="0" presId="urn:microsoft.com/office/officeart/2008/layout/HalfCircleOrganizationChart"/>
    <dgm:cxn modelId="{9CCEDF15-0E4C-E445-8013-BCC29257220F}" type="presParOf" srcId="{593B0313-7A79-1D40-ADA9-C16993017C3C}" destId="{401ECC48-DDB8-3A45-A357-BB7FF4CF9CBA}" srcOrd="2" destOrd="0" presId="urn:microsoft.com/office/officeart/2008/layout/HalfCircleOrganizationChart"/>
    <dgm:cxn modelId="{4ACF5B3C-73EB-6149-BA08-847CAC53122C}" type="presParOf" srcId="{34BA75AB-9DEC-0F44-9211-C16BC3BC8276}" destId="{A019AEE1-E870-9E47-AE3A-B4EE874AECC0}" srcOrd="2" destOrd="0" presId="urn:microsoft.com/office/officeart/2008/layout/HalfCircleOrganizationChart"/>
    <dgm:cxn modelId="{5D11BB48-BAFB-4A4F-B591-E159088F9F10}" type="presParOf" srcId="{34BA75AB-9DEC-0F44-9211-C16BC3BC8276}" destId="{260E66F5-98E6-8549-BAEA-F8BF061E9D87}" srcOrd="3" destOrd="0" presId="urn:microsoft.com/office/officeart/2008/layout/HalfCircleOrganizationChart"/>
    <dgm:cxn modelId="{BF3B0868-29E5-B942-AC5C-C5D6841D6DFD}" type="presParOf" srcId="{260E66F5-98E6-8549-BAEA-F8BF061E9D87}" destId="{09F63006-1FAD-ED4F-AB2D-63E8343085EA}" srcOrd="0" destOrd="0" presId="urn:microsoft.com/office/officeart/2008/layout/HalfCircleOrganizationChart"/>
    <dgm:cxn modelId="{4C33D965-C28E-3F48-AD43-38569C45E96D}" type="presParOf" srcId="{09F63006-1FAD-ED4F-AB2D-63E8343085EA}" destId="{2B945E53-6622-9A44-B0E5-0F079AA9E633}" srcOrd="0" destOrd="0" presId="urn:microsoft.com/office/officeart/2008/layout/HalfCircleOrganizationChart"/>
    <dgm:cxn modelId="{2C8213CA-1FAD-734A-877A-15D919A83919}" type="presParOf" srcId="{09F63006-1FAD-ED4F-AB2D-63E8343085EA}" destId="{5F4F6B88-5DCC-E04A-8094-4B662C77FF0F}" srcOrd="1" destOrd="0" presId="urn:microsoft.com/office/officeart/2008/layout/HalfCircleOrganizationChart"/>
    <dgm:cxn modelId="{ADD469BF-B5B9-CD49-B199-43E665C2BF7F}" type="presParOf" srcId="{09F63006-1FAD-ED4F-AB2D-63E8343085EA}" destId="{2C2CC01F-4371-9C46-8632-58E2DAF9C0B3}" srcOrd="2" destOrd="0" presId="urn:microsoft.com/office/officeart/2008/layout/HalfCircleOrganizationChart"/>
    <dgm:cxn modelId="{F7EC29D3-4FC5-6A48-BC64-75DCA47037EF}" type="presParOf" srcId="{09F63006-1FAD-ED4F-AB2D-63E8343085EA}" destId="{F505AFED-3823-504B-9517-499430203FD6}" srcOrd="3" destOrd="0" presId="urn:microsoft.com/office/officeart/2008/layout/HalfCircleOrganizationChart"/>
    <dgm:cxn modelId="{905356FE-8390-604D-9A80-1E0C3EDCB488}" type="presParOf" srcId="{260E66F5-98E6-8549-BAEA-F8BF061E9D87}" destId="{12967E0B-6249-D14C-BF66-CEF56299DAB4}" srcOrd="1" destOrd="0" presId="urn:microsoft.com/office/officeart/2008/layout/HalfCircleOrganizationChart"/>
    <dgm:cxn modelId="{2934A5F8-365A-3D4C-BC60-0321D57B0099}" type="presParOf" srcId="{12967E0B-6249-D14C-BF66-CEF56299DAB4}" destId="{049BDED7-AA77-2246-8978-48E1F1622F5B}" srcOrd="0" destOrd="0" presId="urn:microsoft.com/office/officeart/2008/layout/HalfCircleOrganizationChart"/>
    <dgm:cxn modelId="{4AA9FE74-D6BB-9B45-8055-D2483C598769}" type="presParOf" srcId="{12967E0B-6249-D14C-BF66-CEF56299DAB4}" destId="{BAE53D51-AC5A-444B-9498-4754FB4AD52E}" srcOrd="1" destOrd="0" presId="urn:microsoft.com/office/officeart/2008/layout/HalfCircleOrganizationChart"/>
    <dgm:cxn modelId="{F76B7D9A-CE78-174D-A595-A5AF9B916B19}" type="presParOf" srcId="{BAE53D51-AC5A-444B-9498-4754FB4AD52E}" destId="{DA802693-E252-1648-ACA9-CAEDDA868493}" srcOrd="0" destOrd="0" presId="urn:microsoft.com/office/officeart/2008/layout/HalfCircleOrganizationChart"/>
    <dgm:cxn modelId="{1F455830-ADD6-104F-9C51-CFF2D6D32CA0}" type="presParOf" srcId="{DA802693-E252-1648-ACA9-CAEDDA868493}" destId="{171F7B78-8DDF-7F49-9024-271EAAEE34C8}" srcOrd="0" destOrd="0" presId="urn:microsoft.com/office/officeart/2008/layout/HalfCircleOrganizationChart"/>
    <dgm:cxn modelId="{E87965B5-C7B1-F544-8251-359D9CD6BEE6}" type="presParOf" srcId="{DA802693-E252-1648-ACA9-CAEDDA868493}" destId="{515D99FB-0B85-864B-9A47-6B5F6FC284EB}" srcOrd="1" destOrd="0" presId="urn:microsoft.com/office/officeart/2008/layout/HalfCircleOrganizationChart"/>
    <dgm:cxn modelId="{B39A53FB-E0B9-C248-AE48-E13214751A7A}" type="presParOf" srcId="{DA802693-E252-1648-ACA9-CAEDDA868493}" destId="{0BA0798E-E8FB-D14B-8320-15149289BFB0}" srcOrd="2" destOrd="0" presId="urn:microsoft.com/office/officeart/2008/layout/HalfCircleOrganizationChart"/>
    <dgm:cxn modelId="{E3305F36-4026-BC45-8543-C9AF8E2C5163}" type="presParOf" srcId="{DA802693-E252-1648-ACA9-CAEDDA868493}" destId="{5D8365AE-4C58-9C42-9624-95253D5D025E}" srcOrd="3" destOrd="0" presId="urn:microsoft.com/office/officeart/2008/layout/HalfCircleOrganizationChart"/>
    <dgm:cxn modelId="{4D91F3D3-A61F-044C-94C4-6B2CB9EECEBC}" type="presParOf" srcId="{BAE53D51-AC5A-444B-9498-4754FB4AD52E}" destId="{9B430B93-E36D-7544-992D-0355E354DE41}" srcOrd="1" destOrd="0" presId="urn:microsoft.com/office/officeart/2008/layout/HalfCircleOrganizationChart"/>
    <dgm:cxn modelId="{AEF8DAF0-CE9A-1E42-A57E-FD8CDBDDEBD6}" type="presParOf" srcId="{BAE53D51-AC5A-444B-9498-4754FB4AD52E}" destId="{4802EAA4-29F6-8943-969F-8ABAFA433A7F}" srcOrd="2" destOrd="0" presId="urn:microsoft.com/office/officeart/2008/layout/HalfCircleOrganizationChart"/>
    <dgm:cxn modelId="{3220E019-4B68-3543-9B2D-2EBAC5160810}" type="presParOf" srcId="{12967E0B-6249-D14C-BF66-CEF56299DAB4}" destId="{1CAD67AF-F5D2-D549-AFEF-89B8F7105872}" srcOrd="2" destOrd="0" presId="urn:microsoft.com/office/officeart/2008/layout/HalfCircleOrganizationChart"/>
    <dgm:cxn modelId="{A01FA629-9BD6-2D4A-B9F5-9B90FF8F79B5}" type="presParOf" srcId="{12967E0B-6249-D14C-BF66-CEF56299DAB4}" destId="{61508A92-8545-E447-BDFA-E45D053CEEC5}" srcOrd="3" destOrd="0" presId="urn:microsoft.com/office/officeart/2008/layout/HalfCircleOrganizationChart"/>
    <dgm:cxn modelId="{295A6231-6C07-BE4F-BBE3-16DE15F58562}" type="presParOf" srcId="{61508A92-8545-E447-BDFA-E45D053CEEC5}" destId="{41BB322C-2D92-BF4B-A144-B8B696093F59}" srcOrd="0" destOrd="0" presId="urn:microsoft.com/office/officeart/2008/layout/HalfCircleOrganizationChart"/>
    <dgm:cxn modelId="{20E3BFCF-BE8B-8941-8F0D-C5C7607AB0BF}" type="presParOf" srcId="{41BB322C-2D92-BF4B-A144-B8B696093F59}" destId="{D5E5CC93-F679-7A46-A9A6-1F6467D24296}" srcOrd="0" destOrd="0" presId="urn:microsoft.com/office/officeart/2008/layout/HalfCircleOrganizationChart"/>
    <dgm:cxn modelId="{E955170A-DA3D-E24A-BA3C-158309A06B7D}" type="presParOf" srcId="{41BB322C-2D92-BF4B-A144-B8B696093F59}" destId="{DE5CC3A2-3CE7-2649-810B-631F96832504}" srcOrd="1" destOrd="0" presId="urn:microsoft.com/office/officeart/2008/layout/HalfCircleOrganizationChart"/>
    <dgm:cxn modelId="{18EE2561-5CD2-0147-B13A-0A70BDBB2BDE}" type="presParOf" srcId="{41BB322C-2D92-BF4B-A144-B8B696093F59}" destId="{0808072C-AF9E-5044-8EA0-CB99CC06002F}" srcOrd="2" destOrd="0" presId="urn:microsoft.com/office/officeart/2008/layout/HalfCircleOrganizationChart"/>
    <dgm:cxn modelId="{179D6F5C-00E2-1541-B9C1-02B6911987C1}" type="presParOf" srcId="{41BB322C-2D92-BF4B-A144-B8B696093F59}" destId="{E43C8F62-170B-1447-9080-BB0E9789855B}" srcOrd="3" destOrd="0" presId="urn:microsoft.com/office/officeart/2008/layout/HalfCircleOrganizationChart"/>
    <dgm:cxn modelId="{B5783089-8548-2E41-B70C-E8FB1169E9B6}" type="presParOf" srcId="{61508A92-8545-E447-BDFA-E45D053CEEC5}" destId="{1EB8D8C5-CDE0-2B41-A13E-52C6D5EBAE72}" srcOrd="1" destOrd="0" presId="urn:microsoft.com/office/officeart/2008/layout/HalfCircleOrganizationChart"/>
    <dgm:cxn modelId="{DD84AFCA-F2BF-F043-AE9B-8F33A7839068}" type="presParOf" srcId="{61508A92-8545-E447-BDFA-E45D053CEEC5}" destId="{F4C83D3D-E2D2-1744-B443-0DC74A3953DD}" srcOrd="2" destOrd="0" presId="urn:microsoft.com/office/officeart/2008/layout/HalfCircleOrganizationChart"/>
    <dgm:cxn modelId="{F451F4C6-2117-8147-A239-7BF39F384114}" type="presParOf" srcId="{260E66F5-98E6-8549-BAEA-F8BF061E9D87}" destId="{A9368272-AC71-6D4B-8D6C-F9CC95295B52}" srcOrd="2" destOrd="0" presId="urn:microsoft.com/office/officeart/2008/layout/HalfCircleOrganizationChart"/>
    <dgm:cxn modelId="{3CA47A6E-2AE9-A045-B931-0CFD118121C5}" type="presParOf" srcId="{5F63D7C9-87A3-8847-B9D0-A9ADBE67581B}" destId="{67BFF5C6-7202-E14A-B5D6-9D5C3814BE1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D67AF-F5D2-D549-AFEF-89B8F7105872}">
      <dsp:nvSpPr>
        <dsp:cNvPr id="0" name=""/>
        <dsp:cNvSpPr/>
      </dsp:nvSpPr>
      <dsp:spPr>
        <a:xfrm>
          <a:off x="8098407" y="2772608"/>
          <a:ext cx="2741210" cy="1980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668"/>
              </a:lnTo>
              <a:lnTo>
                <a:pt x="2741210" y="198066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BDED7-AA77-2246-8978-48E1F1622F5B}">
      <dsp:nvSpPr>
        <dsp:cNvPr id="0" name=""/>
        <dsp:cNvSpPr/>
      </dsp:nvSpPr>
      <dsp:spPr>
        <a:xfrm>
          <a:off x="8098407" y="2772608"/>
          <a:ext cx="2741210" cy="621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122"/>
              </a:lnTo>
              <a:lnTo>
                <a:pt x="2741210" y="6211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9AEE1-E870-9E47-AE3A-B4EE874AECC0}">
      <dsp:nvSpPr>
        <dsp:cNvPr id="0" name=""/>
        <dsp:cNvSpPr/>
      </dsp:nvSpPr>
      <dsp:spPr>
        <a:xfrm>
          <a:off x="6077812" y="935414"/>
          <a:ext cx="2020594" cy="536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594"/>
              </a:lnTo>
              <a:lnTo>
                <a:pt x="2020594" y="319594"/>
              </a:lnTo>
              <a:lnTo>
                <a:pt x="2020594" y="5369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55810-66F7-D34B-B3CE-2A250DBA4A78}">
      <dsp:nvSpPr>
        <dsp:cNvPr id="0" name=""/>
        <dsp:cNvSpPr/>
      </dsp:nvSpPr>
      <dsp:spPr>
        <a:xfrm>
          <a:off x="1428581" y="2767369"/>
          <a:ext cx="1719292" cy="2040813"/>
        </a:xfrm>
        <a:custGeom>
          <a:avLst/>
          <a:gdLst/>
          <a:ahLst/>
          <a:cxnLst/>
          <a:rect l="0" t="0" r="0" b="0"/>
          <a:pathLst>
            <a:path>
              <a:moveTo>
                <a:pt x="1719292" y="0"/>
              </a:moveTo>
              <a:lnTo>
                <a:pt x="1719292" y="2040813"/>
              </a:lnTo>
              <a:lnTo>
                <a:pt x="0" y="204081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5F998-0178-5845-8CDB-7A18DEE97ADD}">
      <dsp:nvSpPr>
        <dsp:cNvPr id="0" name=""/>
        <dsp:cNvSpPr/>
      </dsp:nvSpPr>
      <dsp:spPr>
        <a:xfrm>
          <a:off x="1428581" y="2767369"/>
          <a:ext cx="1719292" cy="585445"/>
        </a:xfrm>
        <a:custGeom>
          <a:avLst/>
          <a:gdLst/>
          <a:ahLst/>
          <a:cxnLst/>
          <a:rect l="0" t="0" r="0" b="0"/>
          <a:pathLst>
            <a:path>
              <a:moveTo>
                <a:pt x="1719292" y="0"/>
              </a:moveTo>
              <a:lnTo>
                <a:pt x="1719292" y="585445"/>
              </a:lnTo>
              <a:lnTo>
                <a:pt x="0" y="58544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5B9B5-3030-7C49-B2F3-437E6E4E83A4}">
      <dsp:nvSpPr>
        <dsp:cNvPr id="0" name=""/>
        <dsp:cNvSpPr/>
      </dsp:nvSpPr>
      <dsp:spPr>
        <a:xfrm>
          <a:off x="3147874" y="935414"/>
          <a:ext cx="2929938" cy="536987"/>
        </a:xfrm>
        <a:custGeom>
          <a:avLst/>
          <a:gdLst/>
          <a:ahLst/>
          <a:cxnLst/>
          <a:rect l="0" t="0" r="0" b="0"/>
          <a:pathLst>
            <a:path>
              <a:moveTo>
                <a:pt x="2929938" y="0"/>
              </a:moveTo>
              <a:lnTo>
                <a:pt x="2929938" y="319594"/>
              </a:lnTo>
              <a:lnTo>
                <a:pt x="0" y="319594"/>
              </a:lnTo>
              <a:lnTo>
                <a:pt x="0" y="5369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7D626-504F-6C47-9E04-20788EAA41F3}">
      <dsp:nvSpPr>
        <dsp:cNvPr id="0" name=""/>
        <dsp:cNvSpPr/>
      </dsp:nvSpPr>
      <dsp:spPr>
        <a:xfrm>
          <a:off x="5560210" y="-99790"/>
          <a:ext cx="1035204" cy="103520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91BC5-7088-D44E-8130-6E6E40ACAEDC}">
      <dsp:nvSpPr>
        <dsp:cNvPr id="0" name=""/>
        <dsp:cNvSpPr/>
      </dsp:nvSpPr>
      <dsp:spPr>
        <a:xfrm>
          <a:off x="5560210" y="-99790"/>
          <a:ext cx="1035204" cy="103520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DD6AB-793C-E04A-8002-40530925F7E9}">
      <dsp:nvSpPr>
        <dsp:cNvPr id="0" name=""/>
        <dsp:cNvSpPr/>
      </dsp:nvSpPr>
      <dsp:spPr>
        <a:xfrm>
          <a:off x="5042608" y="86546"/>
          <a:ext cx="2070408" cy="66253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dirty="0" err="1">
              <a:solidFill>
                <a:srgbClr val="C00000"/>
              </a:solidFill>
              <a:latin typeface="Kai" pitchFamily="2" charset="-122"/>
              <a:ea typeface="Kai" pitchFamily="2" charset="-122"/>
            </a:rPr>
            <a:t>信仰</a:t>
          </a:r>
          <a:endParaRPr lang="en-GB" sz="6000" kern="1200" dirty="0">
            <a:solidFill>
              <a:srgbClr val="C00000"/>
            </a:solidFill>
            <a:latin typeface="Kai" pitchFamily="2" charset="-122"/>
            <a:ea typeface="Kai" pitchFamily="2" charset="-122"/>
          </a:endParaRPr>
        </a:p>
      </dsp:txBody>
      <dsp:txXfrm>
        <a:off x="5042608" y="86546"/>
        <a:ext cx="2070408" cy="662530"/>
      </dsp:txXfrm>
    </dsp:sp>
    <dsp:sp modelId="{BD977EFC-710C-E04F-AA6F-F1717BE63C21}">
      <dsp:nvSpPr>
        <dsp:cNvPr id="0" name=""/>
        <dsp:cNvSpPr/>
      </dsp:nvSpPr>
      <dsp:spPr>
        <a:xfrm>
          <a:off x="2223561" y="1472401"/>
          <a:ext cx="1848626" cy="129496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BE250-5757-034D-BDF6-F31FB8306CC4}">
      <dsp:nvSpPr>
        <dsp:cNvPr id="0" name=""/>
        <dsp:cNvSpPr/>
      </dsp:nvSpPr>
      <dsp:spPr>
        <a:xfrm>
          <a:off x="2223561" y="1472401"/>
          <a:ext cx="1848626" cy="129496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C7E86-FEDF-814D-8BA7-DC950A205938}">
      <dsp:nvSpPr>
        <dsp:cNvPr id="0" name=""/>
        <dsp:cNvSpPr/>
      </dsp:nvSpPr>
      <dsp:spPr>
        <a:xfrm>
          <a:off x="1299247" y="1705496"/>
          <a:ext cx="3697252" cy="82877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 err="1">
              <a:solidFill>
                <a:srgbClr val="C00000"/>
              </a:solidFill>
              <a:latin typeface="Kai" pitchFamily="2" charset="-122"/>
              <a:ea typeface="Kai" pitchFamily="2" charset="-122"/>
            </a:rPr>
            <a:t>启示性信仰</a:t>
          </a:r>
          <a:endParaRPr lang="en-GB" sz="5000" kern="1200" dirty="0">
            <a:solidFill>
              <a:srgbClr val="C00000"/>
            </a:solidFill>
            <a:latin typeface="Kai" pitchFamily="2" charset="-122"/>
            <a:ea typeface="Kai" pitchFamily="2" charset="-122"/>
          </a:endParaRPr>
        </a:p>
      </dsp:txBody>
      <dsp:txXfrm>
        <a:off x="1299247" y="1705496"/>
        <a:ext cx="3697252" cy="828779"/>
      </dsp:txXfrm>
    </dsp:sp>
    <dsp:sp modelId="{B2C7E192-4CA9-2149-867F-44F49F8278C7}">
      <dsp:nvSpPr>
        <dsp:cNvPr id="0" name=""/>
        <dsp:cNvSpPr/>
      </dsp:nvSpPr>
      <dsp:spPr>
        <a:xfrm>
          <a:off x="517602" y="3166478"/>
          <a:ext cx="1035204" cy="103520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3A55A-0448-2540-92D6-16AC7CCFFC19}">
      <dsp:nvSpPr>
        <dsp:cNvPr id="0" name=""/>
        <dsp:cNvSpPr/>
      </dsp:nvSpPr>
      <dsp:spPr>
        <a:xfrm>
          <a:off x="517602" y="3166478"/>
          <a:ext cx="1035204" cy="103520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E3575-9140-CD42-814E-F9DCF76C30E8}">
      <dsp:nvSpPr>
        <dsp:cNvPr id="0" name=""/>
        <dsp:cNvSpPr/>
      </dsp:nvSpPr>
      <dsp:spPr>
        <a:xfrm>
          <a:off x="0" y="3352815"/>
          <a:ext cx="2070408" cy="66253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 err="1">
              <a:solidFill>
                <a:srgbClr val="C00000"/>
              </a:solidFill>
              <a:latin typeface="Kai" pitchFamily="2" charset="-122"/>
              <a:ea typeface="Kai" pitchFamily="2" charset="-122"/>
            </a:rPr>
            <a:t>基督教</a:t>
          </a:r>
          <a:endParaRPr lang="en-GB" sz="3900" kern="1200" dirty="0">
            <a:solidFill>
              <a:srgbClr val="C00000"/>
            </a:solidFill>
            <a:latin typeface="Kai" pitchFamily="2" charset="-122"/>
            <a:ea typeface="Kai" pitchFamily="2" charset="-122"/>
          </a:endParaRPr>
        </a:p>
      </dsp:txBody>
      <dsp:txXfrm>
        <a:off x="0" y="3352815"/>
        <a:ext cx="2070408" cy="662530"/>
      </dsp:txXfrm>
    </dsp:sp>
    <dsp:sp modelId="{8D1A6C19-EAB3-3048-8797-2EC903F5740A}">
      <dsp:nvSpPr>
        <dsp:cNvPr id="0" name=""/>
        <dsp:cNvSpPr/>
      </dsp:nvSpPr>
      <dsp:spPr>
        <a:xfrm>
          <a:off x="517602" y="4621846"/>
          <a:ext cx="1035204" cy="103520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58B95-D476-2B4A-AA84-46414E922E89}">
      <dsp:nvSpPr>
        <dsp:cNvPr id="0" name=""/>
        <dsp:cNvSpPr/>
      </dsp:nvSpPr>
      <dsp:spPr>
        <a:xfrm>
          <a:off x="517602" y="4621846"/>
          <a:ext cx="1035204" cy="103520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A04CC-A623-B34C-BD9C-C16AC6AC9B3C}">
      <dsp:nvSpPr>
        <dsp:cNvPr id="0" name=""/>
        <dsp:cNvSpPr/>
      </dsp:nvSpPr>
      <dsp:spPr>
        <a:xfrm>
          <a:off x="0" y="4808183"/>
          <a:ext cx="2070408" cy="66253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 err="1">
              <a:solidFill>
                <a:srgbClr val="C00000"/>
              </a:solidFill>
              <a:latin typeface="Kai" pitchFamily="2" charset="-122"/>
              <a:ea typeface="Kai" pitchFamily="2" charset="-122"/>
            </a:rPr>
            <a:t>伊斯兰教</a:t>
          </a:r>
          <a:endParaRPr lang="en-GB" sz="3900" kern="1200" dirty="0">
            <a:solidFill>
              <a:srgbClr val="C00000"/>
            </a:solidFill>
            <a:latin typeface="Kai" pitchFamily="2" charset="-122"/>
            <a:ea typeface="Kai" pitchFamily="2" charset="-122"/>
          </a:endParaRPr>
        </a:p>
      </dsp:txBody>
      <dsp:txXfrm>
        <a:off x="0" y="4808183"/>
        <a:ext cx="2070408" cy="662530"/>
      </dsp:txXfrm>
    </dsp:sp>
    <dsp:sp modelId="{5F4F6B88-5DCC-E04A-8094-4B662C77FF0F}">
      <dsp:nvSpPr>
        <dsp:cNvPr id="0" name=""/>
        <dsp:cNvSpPr/>
      </dsp:nvSpPr>
      <dsp:spPr>
        <a:xfrm>
          <a:off x="6764846" y="1472401"/>
          <a:ext cx="2667120" cy="1300206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CC01F-4371-9C46-8632-58E2DAF9C0B3}">
      <dsp:nvSpPr>
        <dsp:cNvPr id="0" name=""/>
        <dsp:cNvSpPr/>
      </dsp:nvSpPr>
      <dsp:spPr>
        <a:xfrm>
          <a:off x="6764846" y="1472401"/>
          <a:ext cx="2667120" cy="1300206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45E53-6622-9A44-B0E5-0F079AA9E633}">
      <dsp:nvSpPr>
        <dsp:cNvPr id="0" name=""/>
        <dsp:cNvSpPr/>
      </dsp:nvSpPr>
      <dsp:spPr>
        <a:xfrm>
          <a:off x="5431286" y="1706438"/>
          <a:ext cx="5334241" cy="83213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 err="1">
              <a:solidFill>
                <a:srgbClr val="0070C0"/>
              </a:solidFill>
              <a:latin typeface="Kai" pitchFamily="2" charset="-122"/>
              <a:ea typeface="Kai" pitchFamily="2" charset="-122"/>
            </a:rPr>
            <a:t>人文性信仰</a:t>
          </a:r>
          <a:endParaRPr lang="en-GB" sz="5000" kern="1200" dirty="0">
            <a:solidFill>
              <a:srgbClr val="0070C0"/>
            </a:solidFill>
            <a:latin typeface="Kai" pitchFamily="2" charset="-122"/>
            <a:ea typeface="Kai" pitchFamily="2" charset="-122"/>
          </a:endParaRPr>
        </a:p>
      </dsp:txBody>
      <dsp:txXfrm>
        <a:off x="5431286" y="1706438"/>
        <a:ext cx="5334241" cy="832131"/>
      </dsp:txXfrm>
    </dsp:sp>
    <dsp:sp modelId="{515D99FB-0B85-864B-9A47-6B5F6FC284EB}">
      <dsp:nvSpPr>
        <dsp:cNvPr id="0" name=""/>
        <dsp:cNvSpPr/>
      </dsp:nvSpPr>
      <dsp:spPr>
        <a:xfrm>
          <a:off x="10715393" y="3207393"/>
          <a:ext cx="1035204" cy="103520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0798E-E8FB-D14B-8320-15149289BFB0}">
      <dsp:nvSpPr>
        <dsp:cNvPr id="0" name=""/>
        <dsp:cNvSpPr/>
      </dsp:nvSpPr>
      <dsp:spPr>
        <a:xfrm>
          <a:off x="10715393" y="3207393"/>
          <a:ext cx="1035204" cy="103520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F7B78-8DDF-7F49-9024-271EAAEE34C8}">
      <dsp:nvSpPr>
        <dsp:cNvPr id="0" name=""/>
        <dsp:cNvSpPr/>
      </dsp:nvSpPr>
      <dsp:spPr>
        <a:xfrm>
          <a:off x="10197791" y="3393730"/>
          <a:ext cx="2070408" cy="66253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 err="1">
              <a:solidFill>
                <a:srgbClr val="0070C0"/>
              </a:solidFill>
              <a:latin typeface="Kai" pitchFamily="2" charset="-122"/>
              <a:ea typeface="Kai" pitchFamily="2" charset="-122"/>
            </a:rPr>
            <a:t>佛教</a:t>
          </a:r>
          <a:endParaRPr lang="en-GB" sz="3900" kern="1200" dirty="0">
            <a:solidFill>
              <a:srgbClr val="0070C0"/>
            </a:solidFill>
            <a:latin typeface="Kai" pitchFamily="2" charset="-122"/>
            <a:ea typeface="Kai" pitchFamily="2" charset="-122"/>
          </a:endParaRPr>
        </a:p>
      </dsp:txBody>
      <dsp:txXfrm>
        <a:off x="10197791" y="3393730"/>
        <a:ext cx="2070408" cy="662530"/>
      </dsp:txXfrm>
    </dsp:sp>
    <dsp:sp modelId="{DE5CC3A2-3CE7-2649-810B-631F96832504}">
      <dsp:nvSpPr>
        <dsp:cNvPr id="0" name=""/>
        <dsp:cNvSpPr/>
      </dsp:nvSpPr>
      <dsp:spPr>
        <a:xfrm>
          <a:off x="10715393" y="4566940"/>
          <a:ext cx="1035204" cy="103520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8072C-AF9E-5044-8EA0-CB99CC06002F}">
      <dsp:nvSpPr>
        <dsp:cNvPr id="0" name=""/>
        <dsp:cNvSpPr/>
      </dsp:nvSpPr>
      <dsp:spPr>
        <a:xfrm>
          <a:off x="10715393" y="4566940"/>
          <a:ext cx="1035204" cy="103520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5CC93-F679-7A46-A9A6-1F6467D24296}">
      <dsp:nvSpPr>
        <dsp:cNvPr id="0" name=""/>
        <dsp:cNvSpPr/>
      </dsp:nvSpPr>
      <dsp:spPr>
        <a:xfrm>
          <a:off x="10197791" y="4753276"/>
          <a:ext cx="2070408" cy="66253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 err="1">
              <a:solidFill>
                <a:srgbClr val="0070C0"/>
              </a:solidFill>
              <a:latin typeface="Kai" pitchFamily="2" charset="-122"/>
              <a:ea typeface="Kai" pitchFamily="2" charset="-122"/>
            </a:rPr>
            <a:t>儒教</a:t>
          </a:r>
          <a:endParaRPr lang="en-GB" sz="3900" kern="1200" dirty="0">
            <a:solidFill>
              <a:srgbClr val="0070C0"/>
            </a:solidFill>
            <a:latin typeface="Kai" pitchFamily="2" charset="-122"/>
            <a:ea typeface="Kai" pitchFamily="2" charset="-122"/>
          </a:endParaRPr>
        </a:p>
      </dsp:txBody>
      <dsp:txXfrm>
        <a:off x="10197791" y="4753276"/>
        <a:ext cx="2070408" cy="662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21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DCE57-70A3-9042-B44D-F6D6DD95C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697" y="815472"/>
            <a:ext cx="9847629" cy="5373024"/>
          </a:xfrm>
        </p:spPr>
        <p:txBody>
          <a:bodyPr anchor="ctr">
            <a:normAutofit/>
          </a:bodyPr>
          <a:lstStyle/>
          <a:p>
            <a:r>
              <a:rPr lang="zh-CN" altLang="en-US" sz="18000" dirty="0">
                <a:latin typeface="Kai" pitchFamily="2" charset="-122"/>
                <a:ea typeface="Kai" pitchFamily="2" charset="-122"/>
              </a:rPr>
              <a:t>为爱而生</a:t>
            </a:r>
            <a:endParaRPr lang="en-US" sz="18000" dirty="0">
              <a:latin typeface="Kai" pitchFamily="2" charset="-122"/>
              <a:ea typeface="Ka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238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C8EE-331B-A64C-9F67-A35CCF41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75" y="97817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Kai" pitchFamily="2" charset="-122"/>
                <a:ea typeface="Kai" pitchFamily="2" charset="-122"/>
              </a:rPr>
              <a:t>耶稣基督</a:t>
            </a:r>
            <a:endParaRPr lang="en-US" sz="8000" dirty="0"/>
          </a:p>
        </p:txBody>
      </p:sp>
      <p:pic>
        <p:nvPicPr>
          <p:cNvPr id="5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A97CA883-E8EF-5F4F-89B7-F0A41088DB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34027" y="1693994"/>
            <a:ext cx="7417190" cy="41734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D4F4A7-8B35-AD4E-92EF-B80B751FF2AC}"/>
              </a:ext>
            </a:extLst>
          </p:cNvPr>
          <p:cNvSpPr txBox="1"/>
          <p:nvPr/>
        </p:nvSpPr>
        <p:spPr>
          <a:xfrm>
            <a:off x="40783" y="1693994"/>
            <a:ext cx="480777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6600" dirty="0">
                <a:latin typeface="Kai" pitchFamily="2" charset="-122"/>
                <a:ea typeface="Kai" pitchFamily="2" charset="-122"/>
              </a:rPr>
              <a:t>不从</a:t>
            </a:r>
            <a:r>
              <a:rPr lang="zh-CN" altLang="en-SG" sz="6600" dirty="0">
                <a:solidFill>
                  <a:schemeClr val="accent1"/>
                </a:solidFill>
                <a:latin typeface="Kai" pitchFamily="2" charset="-122"/>
                <a:ea typeface="Kai" pitchFamily="2" charset="-122"/>
              </a:rPr>
              <a:t>罪</a:t>
            </a:r>
            <a:r>
              <a:rPr lang="zh-CN" altLang="en-US" sz="6600" dirty="0">
                <a:latin typeface="Kai" pitchFamily="2" charset="-122"/>
                <a:ea typeface="Kai" pitchFamily="2" charset="-122"/>
              </a:rPr>
              <a:t>来</a:t>
            </a:r>
            <a:endParaRPr lang="en-SG" altLang="zh-CN" sz="6600" dirty="0">
              <a:latin typeface="Kai" pitchFamily="2" charset="-122"/>
              <a:ea typeface="Kai" pitchFamily="2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SG" sz="6600" dirty="0">
                <a:latin typeface="Kai" pitchFamily="2" charset="-122"/>
                <a:ea typeface="Kai" pitchFamily="2" charset="-122"/>
              </a:rPr>
              <a:t>为</a:t>
            </a:r>
            <a:r>
              <a:rPr lang="zh-CN" altLang="en-SG" sz="66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爱</a:t>
            </a:r>
            <a:r>
              <a:rPr lang="zh-CN" altLang="en-SG" sz="6600" dirty="0">
                <a:latin typeface="Kai" pitchFamily="2" charset="-122"/>
                <a:ea typeface="Kai" pitchFamily="2" charset="-122"/>
              </a:rPr>
              <a:t>而生</a:t>
            </a:r>
            <a:endParaRPr lang="en-SG" altLang="zh-CN" sz="6600" dirty="0">
              <a:latin typeface="Kai" pitchFamily="2" charset="-122"/>
              <a:ea typeface="Kai" pitchFamily="2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6600" dirty="0">
                <a:latin typeface="Kai" pitchFamily="2" charset="-122"/>
                <a:ea typeface="Kai" pitchFamily="2" charset="-122"/>
              </a:rPr>
              <a:t>宝贵十架</a:t>
            </a:r>
            <a:endParaRPr lang="en-SG" altLang="zh-CN" sz="6600" dirty="0">
              <a:latin typeface="Kai" pitchFamily="2" charset="-122"/>
              <a:ea typeface="Kai" pitchFamily="2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6600" dirty="0">
                <a:latin typeface="Kai" pitchFamily="2" charset="-122"/>
                <a:ea typeface="Kai" pitchFamily="2" charset="-122"/>
              </a:rPr>
              <a:t>主恩当靠</a:t>
            </a:r>
            <a:endParaRPr lang="en-SG" altLang="zh-CN" sz="6600" dirty="0">
              <a:latin typeface="Kai" pitchFamily="2" charset="-122"/>
              <a:ea typeface="Kai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1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B569-F9FE-044D-A9AA-18EA1A518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24" y="0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Kai" pitchFamily="2" charset="-122"/>
                <a:ea typeface="Kai" pitchFamily="2" charset="-122"/>
              </a:rPr>
              <a:t>耶稣基督</a:t>
            </a:r>
            <a:endParaRPr lang="en-US" sz="6600" b="1" dirty="0">
              <a:latin typeface="Kai" pitchFamily="2" charset="-122"/>
              <a:ea typeface="Kai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5F409-298E-AD49-B973-A625AF4D3D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999" y="1404938"/>
            <a:ext cx="11621126" cy="52435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zh-CN" sz="15000" dirty="0">
                <a:latin typeface="Kai" pitchFamily="2" charset="-122"/>
                <a:ea typeface="Kai" pitchFamily="2" charset="-122"/>
              </a:rPr>
              <a:t>【</a:t>
            </a:r>
            <a:r>
              <a:rPr lang="zh-CN" altLang="en-US" sz="15000" dirty="0">
                <a:latin typeface="Kai" pitchFamily="2" charset="-122"/>
                <a:ea typeface="Kai" pitchFamily="2" charset="-122"/>
              </a:rPr>
              <a:t>弗</a:t>
            </a:r>
            <a:r>
              <a:rPr lang="en-US" altLang="zh-CN" sz="15000" dirty="0">
                <a:latin typeface="Kai" pitchFamily="2" charset="-122"/>
                <a:ea typeface="Kai" pitchFamily="2" charset="-122"/>
              </a:rPr>
              <a:t>2:8】</a:t>
            </a:r>
            <a:r>
              <a:rPr lang="zh-CN" altLang="en-US" sz="15000" dirty="0">
                <a:latin typeface="Kai" pitchFamily="2" charset="-122"/>
                <a:ea typeface="Kai" pitchFamily="2" charset="-122"/>
              </a:rPr>
              <a:t>你们</a:t>
            </a:r>
            <a:r>
              <a:rPr lang="zh-CN" altLang="en-US" sz="150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得救</a:t>
            </a:r>
            <a:r>
              <a:rPr lang="zh-CN" altLang="en-US" sz="15000" dirty="0">
                <a:latin typeface="Kai" pitchFamily="2" charset="-122"/>
                <a:ea typeface="Kai" pitchFamily="2" charset="-122"/>
              </a:rPr>
              <a:t>是</a:t>
            </a:r>
            <a:r>
              <a:rPr lang="zh-CN" altLang="en-US" sz="150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本乎恩</a:t>
            </a:r>
            <a:r>
              <a:rPr lang="zh-CN" altLang="en-US" sz="15000" dirty="0">
                <a:latin typeface="Kai" pitchFamily="2" charset="-122"/>
                <a:ea typeface="Kai" pitchFamily="2" charset="-122"/>
              </a:rPr>
              <a:t>，也</a:t>
            </a:r>
            <a:r>
              <a:rPr lang="zh-CN" altLang="en-US" sz="150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因着信</a:t>
            </a:r>
            <a:r>
              <a:rPr lang="zh-CN" altLang="en-US" sz="15000" dirty="0">
                <a:latin typeface="Kai" pitchFamily="2" charset="-122"/>
                <a:ea typeface="Kai" pitchFamily="2" charset="-122"/>
              </a:rPr>
              <a:t>；这并不是出于自己，乃是神</a:t>
            </a:r>
            <a:r>
              <a:rPr lang="zh-CN" altLang="en-US" sz="150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所赐的</a:t>
            </a:r>
            <a:r>
              <a:rPr lang="zh-CN" altLang="en-US" sz="15000" dirty="0">
                <a:latin typeface="Kai" pitchFamily="2" charset="-122"/>
                <a:ea typeface="Kai" pitchFamily="2" charset="-122"/>
              </a:rPr>
              <a:t>；</a:t>
            </a:r>
            <a:endParaRPr lang="en-SG" altLang="zh-CN" sz="15000" dirty="0">
              <a:latin typeface="Kai" pitchFamily="2" charset="-122"/>
              <a:ea typeface="Kai" pitchFamily="2" charset="-122"/>
            </a:endParaRPr>
          </a:p>
          <a:p>
            <a:pPr marL="0" indent="0">
              <a:buNone/>
            </a:pPr>
            <a:r>
              <a:rPr lang="zh-CN" altLang="en-SG" sz="9800" dirty="0">
                <a:solidFill>
                  <a:schemeClr val="accent1"/>
                </a:solidFill>
                <a:latin typeface="Kai" pitchFamily="2" charset="-122"/>
                <a:ea typeface="Kai" pitchFamily="2" charset="-122"/>
              </a:rPr>
              <a:t>注</a:t>
            </a:r>
            <a:r>
              <a:rPr lang="zh-CN" altLang="en-US" sz="9800" dirty="0">
                <a:solidFill>
                  <a:schemeClr val="accent1"/>
                </a:solidFill>
                <a:latin typeface="Kai" pitchFamily="2" charset="-122"/>
                <a:ea typeface="Kai" pitchFamily="2" charset="-122"/>
              </a:rPr>
              <a:t>： </a:t>
            </a:r>
            <a:endParaRPr lang="en-US" altLang="zh-CN" sz="9800" dirty="0">
              <a:solidFill>
                <a:schemeClr val="accent1"/>
              </a:solidFill>
              <a:latin typeface="Kai" pitchFamily="2" charset="-122"/>
              <a:ea typeface="Kai" pitchFamily="2" charset="-122"/>
            </a:endParaRPr>
          </a:p>
          <a:p>
            <a:r>
              <a:rPr lang="zh-CN" altLang="en-SG" sz="11100" dirty="0">
                <a:latin typeface="Kai" pitchFamily="2" charset="-122"/>
                <a:ea typeface="Kai" pitchFamily="2" charset="-122"/>
              </a:rPr>
              <a:t>得</a:t>
            </a:r>
            <a:r>
              <a:rPr lang="zh-CN" altLang="en-US" sz="11100" dirty="0">
                <a:latin typeface="Kai" pitchFamily="2" charset="-122"/>
                <a:ea typeface="Kai" pitchFamily="2" charset="-122"/>
              </a:rPr>
              <a:t>救</a:t>
            </a:r>
            <a:r>
              <a:rPr lang="en-US" altLang="zh-CN" sz="11100" dirty="0">
                <a:latin typeface="Kai" pitchFamily="2" charset="-122"/>
                <a:ea typeface="Kai" pitchFamily="2" charset="-122"/>
              </a:rPr>
              <a:t>:          -&gt;</a:t>
            </a:r>
            <a:r>
              <a:rPr lang="zh-CN" altLang="en-US" sz="11100" dirty="0">
                <a:latin typeface="Kai" pitchFamily="2" charset="-122"/>
                <a:ea typeface="Kai" pitchFamily="2" charset="-122"/>
              </a:rPr>
              <a:t> 完成时态， 被动语态</a:t>
            </a:r>
            <a:endParaRPr lang="en-SG" altLang="zh-CN" sz="11100" dirty="0">
              <a:solidFill>
                <a:schemeClr val="accent1"/>
              </a:solidFill>
              <a:latin typeface="Kai" pitchFamily="2" charset="-122"/>
              <a:ea typeface="Kai" pitchFamily="2" charset="-122"/>
            </a:endParaRPr>
          </a:p>
          <a:p>
            <a:r>
              <a:rPr lang="zh-CN" altLang="en-US" sz="11100" dirty="0">
                <a:latin typeface="Kai" pitchFamily="2" charset="-122"/>
                <a:ea typeface="Kai" pitchFamily="2" charset="-122"/>
              </a:rPr>
              <a:t>恩 </a:t>
            </a:r>
            <a:r>
              <a:rPr lang="en-US" altLang="zh-CN" sz="11100" dirty="0">
                <a:latin typeface="Kai" pitchFamily="2" charset="-122"/>
                <a:ea typeface="Kai" pitchFamily="2" charset="-122"/>
              </a:rPr>
              <a:t>             -&gt; </a:t>
            </a:r>
            <a:r>
              <a:rPr lang="zh-CN" altLang="en-US" sz="11100" dirty="0">
                <a:latin typeface="Kai" pitchFamily="2" charset="-122"/>
                <a:ea typeface="Kai" pitchFamily="2" charset="-122"/>
              </a:rPr>
              <a:t>宽宏大量的特殊供应</a:t>
            </a:r>
            <a:endParaRPr lang="en-SG" altLang="zh-CN" sz="11100" dirty="0">
              <a:latin typeface="Kai" pitchFamily="2" charset="-122"/>
              <a:ea typeface="Kai" pitchFamily="2" charset="-122"/>
            </a:endParaRPr>
          </a:p>
          <a:p>
            <a:r>
              <a:rPr lang="zh-CN" altLang="en-US" sz="11100" dirty="0">
                <a:latin typeface="Kai" pitchFamily="2" charset="-122"/>
                <a:ea typeface="Kai" pitchFamily="2" charset="-122"/>
              </a:rPr>
              <a:t>信 </a:t>
            </a:r>
            <a:r>
              <a:rPr lang="en-US" altLang="zh-CN" sz="11100" dirty="0">
                <a:latin typeface="Kai" pitchFamily="2" charset="-122"/>
                <a:ea typeface="Kai" pitchFamily="2" charset="-122"/>
              </a:rPr>
              <a:t>             -&gt; </a:t>
            </a:r>
            <a:r>
              <a:rPr lang="zh-CN" altLang="en-US" sz="11100" dirty="0">
                <a:latin typeface="Kai" pitchFamily="2" charset="-122"/>
                <a:ea typeface="Kai" pitchFamily="2" charset="-122"/>
              </a:rPr>
              <a:t>信心所发出的，倚靠，信赖</a:t>
            </a:r>
            <a:endParaRPr lang="en-SG" altLang="zh-CN" sz="11100" dirty="0">
              <a:latin typeface="Kai" pitchFamily="2" charset="-122"/>
              <a:ea typeface="Kai" pitchFamily="2" charset="-122"/>
            </a:endParaRPr>
          </a:p>
          <a:p>
            <a:r>
              <a:rPr lang="zh-CN" altLang="en-US" sz="11100" dirty="0">
                <a:latin typeface="Kai" pitchFamily="2" charset="-122"/>
                <a:ea typeface="Kai" pitchFamily="2" charset="-122"/>
              </a:rPr>
              <a:t>所赐的</a:t>
            </a:r>
            <a:r>
              <a:rPr lang="en-US" altLang="zh-CN" sz="11100" dirty="0">
                <a:latin typeface="Kai" pitchFamily="2" charset="-122"/>
                <a:ea typeface="Kai" pitchFamily="2" charset="-122"/>
              </a:rPr>
              <a:t>        -&gt;</a:t>
            </a:r>
            <a:r>
              <a:rPr lang="zh-CN" altLang="en-US" sz="11100" dirty="0">
                <a:latin typeface="Kai" pitchFamily="2" charset="-122"/>
                <a:ea typeface="Kai" pitchFamily="2" charset="-122"/>
              </a:rPr>
              <a:t> 礼物</a:t>
            </a:r>
            <a:endParaRPr lang="en-US" altLang="zh-CN" sz="11100" dirty="0">
              <a:latin typeface="Kai" pitchFamily="2" charset="-122"/>
              <a:ea typeface="Kai" pitchFamily="2" charset="-122"/>
            </a:endParaRPr>
          </a:p>
          <a:p>
            <a:pPr marL="0" indent="0">
              <a:buNone/>
            </a:pPr>
            <a:endParaRPr lang="en-SG" altLang="zh-CN" sz="4400" dirty="0">
              <a:latin typeface="Kai" pitchFamily="2" charset="-122"/>
              <a:ea typeface="Kai" pitchFamily="2" charset="-122"/>
            </a:endParaRPr>
          </a:p>
          <a:p>
            <a:pPr marL="0" indent="0">
              <a:buNone/>
            </a:pPr>
            <a:endParaRPr lang="en-SG" altLang="zh-CN" sz="4400" dirty="0">
              <a:latin typeface="Kai" pitchFamily="2" charset="-122"/>
              <a:ea typeface="Kai" pitchFamily="2" charset="-122"/>
            </a:endParaRPr>
          </a:p>
          <a:p>
            <a:endParaRPr lang="en-SG" altLang="zh-CN" sz="4400" dirty="0">
              <a:latin typeface="Kai" pitchFamily="2" charset="-122"/>
              <a:ea typeface="Kai" pitchFamily="2" charset="-122"/>
            </a:endParaRPr>
          </a:p>
          <a:p>
            <a:endParaRPr lang="en-SG" altLang="zh-CN" dirty="0"/>
          </a:p>
          <a:p>
            <a:endParaRPr lang="en-SG" altLang="zh-CN" dirty="0"/>
          </a:p>
          <a:p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F3EB-C36D-8A4D-B642-FC9B7BA5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168886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Kai" pitchFamily="2" charset="-122"/>
                <a:ea typeface="Kai" pitchFamily="2" charset="-122"/>
              </a:rPr>
              <a:t>生命的见证</a:t>
            </a:r>
            <a:endParaRPr lang="en-SG" altLang="zh-CN" sz="6600" b="1" dirty="0">
              <a:latin typeface="Kai" pitchFamily="2" charset="-122"/>
              <a:ea typeface="Kai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8762F-59A7-294F-8342-6E63314CCE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>
              <a:latin typeface="Kai" pitchFamily="2" charset="-122"/>
              <a:ea typeface="Kai" pitchFamily="2" charset="-122"/>
            </a:endParaRPr>
          </a:p>
        </p:txBody>
      </p:sp>
      <p:pic>
        <p:nvPicPr>
          <p:cNvPr id="5" name="Picture 4" descr="A picture containing sky, person, outdoor&#10;&#10;Description automatically generated">
            <a:extLst>
              <a:ext uri="{FF2B5EF4-FFF2-40B4-BE49-F238E27FC236}">
                <a16:creationId xmlns:a16="http://schemas.microsoft.com/office/drawing/2014/main" id="{32A6A52A-60B6-1649-97CD-4C3708846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93800"/>
            <a:ext cx="115570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5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3A9E-BEF0-7A4A-AE82-45CDD85E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50" y="163937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Kai" pitchFamily="2" charset="-122"/>
                <a:ea typeface="Kai" pitchFamily="2" charset="-122"/>
              </a:rPr>
              <a:t>小组分享</a:t>
            </a:r>
            <a:endParaRPr lang="en-US" sz="7200" b="1" dirty="0">
              <a:latin typeface="Kai" pitchFamily="2" charset="-122"/>
              <a:ea typeface="Kai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930D5-D7A0-AC4E-80B1-A5DF08EB08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864889"/>
            <a:ext cx="11982450" cy="4916911"/>
          </a:xfrm>
        </p:spPr>
        <p:txBody>
          <a:bodyPr>
            <a:noAutofit/>
          </a:bodyPr>
          <a:lstStyle/>
          <a:p>
            <a:r>
              <a:rPr lang="zh-CN" altLang="en-US" sz="6600" dirty="0">
                <a:latin typeface="Kai" pitchFamily="2" charset="-122"/>
                <a:ea typeface="Kai" pitchFamily="2" charset="-122"/>
              </a:rPr>
              <a:t>分享自己信主的经历</a:t>
            </a:r>
            <a:endParaRPr lang="en-SG" altLang="zh-CN" sz="6600" dirty="0">
              <a:latin typeface="Kai" pitchFamily="2" charset="-122"/>
              <a:ea typeface="Kai" pitchFamily="2" charset="-122"/>
            </a:endParaRPr>
          </a:p>
          <a:p>
            <a:r>
              <a:rPr lang="zh-CN" altLang="en-US" sz="6600" dirty="0">
                <a:latin typeface="Kai" pitchFamily="2" charset="-122"/>
                <a:ea typeface="Kai" pitchFamily="2" charset="-122"/>
              </a:rPr>
              <a:t>下周日是彩虹之家</a:t>
            </a:r>
            <a:r>
              <a:rPr lang="en-US" altLang="zh-CN" sz="6600" dirty="0">
                <a:latin typeface="Kai" pitchFamily="2" charset="-122"/>
                <a:ea typeface="Kai" pitchFamily="2" charset="-122"/>
              </a:rPr>
              <a:t>19</a:t>
            </a:r>
            <a:r>
              <a:rPr lang="zh-CN" altLang="en-US" sz="6600" dirty="0">
                <a:latin typeface="Kai" pitchFamily="2" charset="-122"/>
                <a:ea typeface="Kai" pitchFamily="2" charset="-122"/>
              </a:rPr>
              <a:t>周年纪念，分享你最有感动的一件事情</a:t>
            </a:r>
            <a:endParaRPr lang="en-SG" altLang="zh-CN" sz="6600" dirty="0">
              <a:latin typeface="Kai" pitchFamily="2" charset="-122"/>
              <a:ea typeface="Kai" pitchFamily="2" charset="-122"/>
            </a:endParaRPr>
          </a:p>
          <a:p>
            <a:pPr marL="0" indent="0">
              <a:buNone/>
            </a:pPr>
            <a:endParaRPr lang="en-SG" altLang="zh-CN" sz="4400" dirty="0">
              <a:latin typeface="Kai" pitchFamily="2" charset="-122"/>
              <a:ea typeface="Kai" pitchFamily="2" charset="-122"/>
            </a:endParaRPr>
          </a:p>
          <a:p>
            <a:pPr marL="0" indent="0">
              <a:buNone/>
            </a:pPr>
            <a:endParaRPr lang="en-SG" altLang="zh-CN" sz="4400" dirty="0">
              <a:latin typeface="Kai" pitchFamily="2" charset="-122"/>
              <a:ea typeface="Ka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22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16BEA-C816-404A-B085-58131892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04" y="-87070"/>
            <a:ext cx="10364451" cy="1345365"/>
          </a:xfrm>
        </p:spPr>
        <p:txBody>
          <a:bodyPr>
            <a:normAutofit/>
          </a:bodyPr>
          <a:lstStyle/>
          <a:p>
            <a:r>
              <a:rPr lang="zh-CN" altLang="en-US" sz="6600" dirty="0">
                <a:latin typeface="Kai" pitchFamily="2" charset="-122"/>
                <a:ea typeface="Kai" pitchFamily="2" charset="-122"/>
              </a:rPr>
              <a:t>宗教？信仰？</a:t>
            </a:r>
            <a:endParaRPr lang="en-US" sz="6600" dirty="0">
              <a:latin typeface="Kai" pitchFamily="2" charset="-122"/>
              <a:ea typeface="Kai" pitchFamily="2" charset="-122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781DF1-95B4-C048-B2E7-2B2202B54F1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6679632"/>
              </p:ext>
            </p:extLst>
          </p:nvPr>
        </p:nvGraphicFramePr>
        <p:xfrm>
          <a:off x="71629" y="1048616"/>
          <a:ext cx="12268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278E85-BD71-0F49-AD41-E001B50F783E}"/>
              </a:ext>
            </a:extLst>
          </p:cNvPr>
          <p:cNvSpPr txBox="1"/>
          <p:nvPr/>
        </p:nvSpPr>
        <p:spPr>
          <a:xfrm>
            <a:off x="9410185" y="1449018"/>
            <a:ext cx="2141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  <a:latin typeface="Kai" pitchFamily="2" charset="-122"/>
                <a:ea typeface="Kai" pitchFamily="2" charset="-122"/>
              </a:rPr>
              <a:t>进化论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Kai" pitchFamily="2" charset="-122"/>
              <a:ea typeface="Ka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28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3243-EFB2-0942-9C91-E9B8804A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6600" dirty="0">
                <a:latin typeface="Kai" pitchFamily="2" charset="-122"/>
                <a:ea typeface="Kai" pitchFamily="2" charset="-122"/>
              </a:rPr>
              <a:t>创造者与</a:t>
            </a:r>
            <a:r>
              <a:rPr lang="zh-CN" altLang="en-SG" sz="6600" dirty="0">
                <a:latin typeface="Kai" pitchFamily="2" charset="-122"/>
                <a:ea typeface="Kai" pitchFamily="2" charset="-122"/>
              </a:rPr>
              <a:t>被造者</a:t>
            </a:r>
            <a:endParaRPr lang="en-US" sz="6600" dirty="0">
              <a:latin typeface="Kai" pitchFamily="2" charset="-122"/>
              <a:ea typeface="Kai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D28A7-EB2B-5F45-B7CC-A7952FB7D3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907" y="1331090"/>
            <a:ext cx="11123270" cy="537065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4400" dirty="0"/>
              <a:t>【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创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1:26】 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神说：“我们要照着我们的形像，按着我们的样式造人，使他们</a:t>
            </a:r>
            <a:r>
              <a:rPr lang="zh-CN" altLang="en-US" sz="44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管理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海里的鱼、空中的鸟、地上的牲畜和全地，并地上所爬的一切昆虫。”</a:t>
            </a:r>
          </a:p>
          <a:p>
            <a:r>
              <a:rPr lang="en-US" altLang="zh-CN" sz="4400" dirty="0">
                <a:latin typeface="Kai" pitchFamily="2" charset="-122"/>
                <a:ea typeface="Kai" pitchFamily="2" charset="-122"/>
              </a:rPr>
              <a:t>【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创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1:27】 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神就照着</a:t>
            </a:r>
            <a:r>
              <a:rPr lang="zh-CN" altLang="en-US" sz="44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自己的形像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造人，乃是照着他的形像造男造女。</a:t>
            </a:r>
          </a:p>
          <a:p>
            <a:r>
              <a:rPr lang="en-US" altLang="zh-CN" sz="4400" dirty="0">
                <a:latin typeface="Kai" pitchFamily="2" charset="-122"/>
                <a:ea typeface="Kai" pitchFamily="2" charset="-122"/>
              </a:rPr>
              <a:t>【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创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2:7】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耶和华 神用地上的</a:t>
            </a:r>
            <a:r>
              <a:rPr lang="zh-CN" altLang="en-US" sz="44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尘土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造人，将</a:t>
            </a:r>
            <a:r>
              <a:rPr lang="zh-CN" altLang="en-US" sz="44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生气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吹在他鼻孔里，他就成了</a:t>
            </a:r>
            <a:r>
              <a:rPr lang="zh-CN" altLang="en-US" sz="44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有灵的活人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，名叫亚当。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7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9A1E-6096-0B4C-89F3-3F9AB1E6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62" y="0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6600" dirty="0">
                <a:latin typeface="Kai" pitchFamily="2" charset="-122"/>
                <a:ea typeface="Kai" pitchFamily="2" charset="-122"/>
              </a:rPr>
              <a:t>创造者与</a:t>
            </a:r>
            <a:r>
              <a:rPr lang="zh-CN" altLang="en-SG" sz="6600" dirty="0">
                <a:latin typeface="Kai" pitchFamily="2" charset="-122"/>
                <a:ea typeface="Kai" pitchFamily="2" charset="-122"/>
              </a:rPr>
              <a:t>被造者</a:t>
            </a:r>
            <a:endParaRPr lang="en-US" sz="6600" dirty="0">
              <a:latin typeface="Kai" pitchFamily="2" charset="-122"/>
              <a:ea typeface="Kai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51355-9DE3-0647-81FF-DB1FDB37DB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462" y="1564832"/>
            <a:ext cx="10363826" cy="5293168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Kai" pitchFamily="2" charset="-122"/>
                <a:ea typeface="Kai" pitchFamily="2" charset="-122"/>
              </a:rPr>
              <a:t>看不见          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-&gt; 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 </a:t>
            </a:r>
            <a:r>
              <a:rPr lang="en-US" altLang="zh-CN" sz="4400" dirty="0" err="1">
                <a:latin typeface="Kai" pitchFamily="2" charset="-122"/>
                <a:ea typeface="Kai" pitchFamily="2" charset="-122"/>
              </a:rPr>
              <a:t>Kuramaya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 现象</a:t>
            </a:r>
            <a:endParaRPr lang="en-SG" altLang="zh-CN" sz="4400" dirty="0">
              <a:latin typeface="Kai" pitchFamily="2" charset="-122"/>
              <a:ea typeface="Kai" pitchFamily="2" charset="-122"/>
            </a:endParaRPr>
          </a:p>
          <a:p>
            <a:r>
              <a:rPr lang="zh-CN" altLang="en-US" sz="4400" dirty="0">
                <a:latin typeface="Kai" pitchFamily="2" charset="-122"/>
                <a:ea typeface="Kai" pitchFamily="2" charset="-122"/>
              </a:rPr>
              <a:t>肉体和灵魂 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  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 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-&gt;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 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 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硬件和软件</a:t>
            </a:r>
            <a:endParaRPr lang="en-SG" altLang="zh-CN" sz="4400" dirty="0">
              <a:latin typeface="Kai" pitchFamily="2" charset="-122"/>
              <a:ea typeface="Kai" pitchFamily="2" charset="-122"/>
            </a:endParaRPr>
          </a:p>
          <a:p>
            <a:r>
              <a:rPr lang="zh-CN" altLang="en-US" sz="4400" dirty="0">
                <a:latin typeface="Kai" pitchFamily="2" charset="-122"/>
                <a:ea typeface="Kai" pitchFamily="2" charset="-122"/>
              </a:rPr>
              <a:t>内在崇拜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  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      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-&gt;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 当爱的对象</a:t>
            </a:r>
            <a:endParaRPr lang="en-US" altLang="zh-CN" sz="4400" dirty="0">
              <a:latin typeface="Kai" pitchFamily="2" charset="-122"/>
              <a:ea typeface="Kai" pitchFamily="2" charset="-122"/>
            </a:endParaRPr>
          </a:p>
          <a:p>
            <a:r>
              <a:rPr lang="zh-CN" altLang="en-US" sz="4400" dirty="0">
                <a:latin typeface="Kai" pitchFamily="2" charset="-122"/>
                <a:ea typeface="Kai" pitchFamily="2" charset="-122"/>
              </a:rPr>
              <a:t>思考与创造力</a:t>
            </a:r>
            <a:endParaRPr lang="en-SG" altLang="zh-CN" sz="4400" dirty="0">
              <a:latin typeface="Kai" pitchFamily="2" charset="-122"/>
              <a:ea typeface="Kai" pitchFamily="2" charset="-122"/>
            </a:endParaRPr>
          </a:p>
          <a:p>
            <a:endParaRPr lang="en-US" altLang="zh-CN" dirty="0"/>
          </a:p>
          <a:p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C38C-AA3C-1645-B213-DAD35E9E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46" y="0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7200" dirty="0">
                <a:latin typeface="Kai" pitchFamily="2" charset="-122"/>
                <a:ea typeface="Kai" pitchFamily="2" charset="-122"/>
              </a:rPr>
              <a:t>原罪</a:t>
            </a:r>
            <a:endParaRPr lang="en-US" sz="7200" dirty="0">
              <a:latin typeface="Kai" pitchFamily="2" charset="-122"/>
              <a:ea typeface="Kai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23BB-C9EB-B342-BB12-618F0A4AAF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695" y="1596177"/>
            <a:ext cx="10887702" cy="438626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4400" dirty="0">
                <a:latin typeface="Kai" pitchFamily="2" charset="-122"/>
                <a:ea typeface="Kai" pitchFamily="2" charset="-122"/>
              </a:rPr>
              <a:t>【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创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3:11】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耶和华说：“谁告诉你赤身露体呢？莫非你吃了我吩咐你不可吃的那树上的果子吗？”</a:t>
            </a:r>
          </a:p>
          <a:p>
            <a:r>
              <a:rPr lang="en-US" altLang="zh-CN" sz="4400" dirty="0">
                <a:latin typeface="Kai" pitchFamily="2" charset="-122"/>
                <a:ea typeface="Kai" pitchFamily="2" charset="-122"/>
              </a:rPr>
              <a:t>【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创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3:12】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那人说：“你所赐给我、与我同居的女人，</a:t>
            </a:r>
            <a:r>
              <a:rPr lang="zh-CN" altLang="en-US" sz="44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她把那树上的果子给我，我就吃了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。”</a:t>
            </a:r>
          </a:p>
          <a:p>
            <a:r>
              <a:rPr lang="en-US" altLang="zh-CN" sz="4400" dirty="0">
                <a:latin typeface="Kai" pitchFamily="2" charset="-122"/>
                <a:ea typeface="Kai" pitchFamily="2" charset="-122"/>
              </a:rPr>
              <a:t>【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创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3:13】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耶和华 神对女人说：“你作的是什么事呢？”女人说：“</a:t>
            </a:r>
            <a:r>
              <a:rPr lang="zh-CN" altLang="en-US" sz="44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那蛇引诱我，我就吃了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。”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8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D23B8-487A-A042-8CE5-5032934C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74" y="-100343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8000" dirty="0">
                <a:latin typeface="Kai" pitchFamily="2" charset="-122"/>
                <a:ea typeface="Kai" pitchFamily="2" charset="-122"/>
              </a:rPr>
              <a:t>原罪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20BAB-052E-BC47-AD26-14803F537E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00" y="1198692"/>
            <a:ext cx="11011213" cy="3424107"/>
          </a:xfrm>
        </p:spPr>
        <p:txBody>
          <a:bodyPr/>
          <a:lstStyle/>
          <a:p>
            <a:r>
              <a:rPr lang="en-US" altLang="zh-CN" sz="4500" dirty="0">
                <a:latin typeface="Kai" pitchFamily="2" charset="-122"/>
                <a:ea typeface="Kai" pitchFamily="2" charset="-122"/>
              </a:rPr>
              <a:t>【</a:t>
            </a:r>
            <a:r>
              <a:rPr lang="zh-CN" altLang="en-US" sz="4500" dirty="0">
                <a:latin typeface="Kai" pitchFamily="2" charset="-122"/>
                <a:ea typeface="Kai" pitchFamily="2" charset="-122"/>
              </a:rPr>
              <a:t>约</a:t>
            </a:r>
            <a:r>
              <a:rPr lang="en-US" altLang="zh-CN" sz="4500" dirty="0">
                <a:latin typeface="Kai" pitchFamily="2" charset="-122"/>
                <a:ea typeface="Kai" pitchFamily="2" charset="-122"/>
              </a:rPr>
              <a:t>8:34】</a:t>
            </a:r>
            <a:r>
              <a:rPr lang="zh-CN" altLang="en-US" sz="4500" dirty="0">
                <a:latin typeface="Kai" pitchFamily="2" charset="-122"/>
                <a:ea typeface="Kai" pitchFamily="2" charset="-122"/>
              </a:rPr>
              <a:t>耶稣回答说：“我实实在在地告诉你们：所有犯罪的，就是罪的</a:t>
            </a:r>
            <a:r>
              <a:rPr lang="zh-CN" altLang="en-US" sz="4500" b="1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奴仆</a:t>
            </a:r>
            <a:r>
              <a:rPr lang="zh-CN" altLang="en-US" sz="4500" dirty="0">
                <a:latin typeface="Kai" pitchFamily="2" charset="-122"/>
                <a:ea typeface="Kai" pitchFamily="2" charset="-122"/>
              </a:rPr>
              <a:t>。</a:t>
            </a:r>
            <a:endParaRPr lang="en-SG" altLang="zh-CN" sz="4500" dirty="0">
              <a:latin typeface="Kai" pitchFamily="2" charset="-122"/>
              <a:ea typeface="Kai" pitchFamily="2" charset="-122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0EF5D4-51E2-3C48-8E35-39AEBA825514}"/>
              </a:ext>
            </a:extLst>
          </p:cNvPr>
          <p:cNvSpPr txBox="1"/>
          <p:nvPr/>
        </p:nvSpPr>
        <p:spPr>
          <a:xfrm>
            <a:off x="266700" y="3025147"/>
            <a:ext cx="3648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4500" dirty="0">
                <a:latin typeface="Kai" pitchFamily="2" charset="-122"/>
                <a:ea typeface="Kai" pitchFamily="2" charset="-122"/>
              </a:rPr>
              <a:t>自我满溢  </a:t>
            </a:r>
            <a:endParaRPr lang="en-SG" altLang="zh-CN" sz="4500" dirty="0">
              <a:latin typeface="Kai" pitchFamily="2" charset="-122"/>
              <a:ea typeface="Kai" pitchFamily="2" charset="-122"/>
            </a:endParaRPr>
          </a:p>
          <a:p>
            <a:pPr marL="685800" indent="-6858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4500" dirty="0">
                <a:latin typeface="Kai" pitchFamily="2" charset="-122"/>
                <a:ea typeface="Kai" pitchFamily="2" charset="-122"/>
              </a:rPr>
              <a:t>灵由罪控  </a:t>
            </a:r>
            <a:endParaRPr lang="en-SG" altLang="zh-CN" sz="4500" dirty="0">
              <a:latin typeface="Kai" pitchFamily="2" charset="-122"/>
              <a:ea typeface="Kai" pitchFamily="2" charset="-122"/>
            </a:endParaRPr>
          </a:p>
          <a:p>
            <a:pPr marL="685800" indent="-6858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4500" dirty="0">
                <a:latin typeface="Kai" pitchFamily="2" charset="-122"/>
                <a:ea typeface="Kai" pitchFamily="2" charset="-122"/>
              </a:rPr>
              <a:t>罪性难灭  </a:t>
            </a:r>
            <a:endParaRPr lang="en-US" altLang="zh-CN" sz="4500" dirty="0">
              <a:latin typeface="Kai" pitchFamily="2" charset="-122"/>
              <a:ea typeface="Kai" pitchFamily="2" charset="-122"/>
            </a:endParaRPr>
          </a:p>
          <a:p>
            <a:pPr marL="685800" indent="-6858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4500" dirty="0">
                <a:latin typeface="Kai" pitchFamily="2" charset="-122"/>
                <a:ea typeface="Kai" pitchFamily="2" charset="-122"/>
              </a:rPr>
              <a:t>路在何方</a:t>
            </a:r>
          </a:p>
          <a:p>
            <a:endParaRPr lang="en-US" dirty="0"/>
          </a:p>
        </p:txBody>
      </p:sp>
      <p:pic>
        <p:nvPicPr>
          <p:cNvPr id="6" name="Picture 5" descr="A picture containing wooden, table, wood, indoor&#10;&#10;Description automatically generated">
            <a:extLst>
              <a:ext uri="{FF2B5EF4-FFF2-40B4-BE49-F238E27FC236}">
                <a16:creationId xmlns:a16="http://schemas.microsoft.com/office/drawing/2014/main" id="{CDAF6EA4-590D-2E4E-BE7E-1E6AA644E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306" y="2849516"/>
            <a:ext cx="4931542" cy="3695700"/>
          </a:xfrm>
          <a:prstGeom prst="rect">
            <a:avLst/>
          </a:prstGeom>
        </p:spPr>
      </p:pic>
      <p:pic>
        <p:nvPicPr>
          <p:cNvPr id="8" name="Picture 7" descr="A picture containing wooden, table, floor, indoor&#10;&#10;Description automatically generated">
            <a:extLst>
              <a:ext uri="{FF2B5EF4-FFF2-40B4-BE49-F238E27FC236}">
                <a16:creationId xmlns:a16="http://schemas.microsoft.com/office/drawing/2014/main" id="{04364C50-15D3-5E47-ACE2-523470801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848" y="2823853"/>
            <a:ext cx="5248757" cy="3936568"/>
          </a:xfrm>
          <a:prstGeom prst="rect">
            <a:avLst/>
          </a:prstGeom>
        </p:spPr>
      </p:pic>
      <p:pic>
        <p:nvPicPr>
          <p:cNvPr id="10" name="Picture 9" descr="A close up of a motorcycle&#10;&#10;Description automatically generated">
            <a:extLst>
              <a:ext uri="{FF2B5EF4-FFF2-40B4-BE49-F238E27FC236}">
                <a16:creationId xmlns:a16="http://schemas.microsoft.com/office/drawing/2014/main" id="{8BDAC354-4C94-1143-81C3-9D715718F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743" y="2810637"/>
            <a:ext cx="6851623" cy="39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7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C81E-5620-DA48-905F-17DDC377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75" y="189892"/>
            <a:ext cx="10364451" cy="1596177"/>
          </a:xfrm>
        </p:spPr>
        <p:txBody>
          <a:bodyPr/>
          <a:lstStyle/>
          <a:p>
            <a:r>
              <a:rPr lang="zh-CN" altLang="en-SG" sz="7200" dirty="0">
                <a:latin typeface="Kai" pitchFamily="2" charset="-122"/>
                <a:ea typeface="Kai" pitchFamily="2" charset="-122"/>
              </a:rPr>
              <a:t>今我</a:t>
            </a:r>
            <a:r>
              <a:rPr lang="zh-CN" altLang="en-US" sz="7200" dirty="0">
                <a:latin typeface="Kai" pitchFamily="2" charset="-122"/>
                <a:ea typeface="Kai" pitchFamily="2" charset="-122"/>
              </a:rPr>
              <a:t>光景</a:t>
            </a:r>
            <a:br>
              <a:rPr lang="en-US" dirty="0">
                <a:latin typeface="Kai" pitchFamily="2" charset="-122"/>
                <a:ea typeface="Kai" pitchFamily="2" charset="-122"/>
              </a:rPr>
            </a:br>
            <a:endParaRPr lang="en-US" dirty="0"/>
          </a:p>
        </p:txBody>
      </p:sp>
      <p:pic>
        <p:nvPicPr>
          <p:cNvPr id="5" name="Content Placeholder 4" descr="A cat sitting on top of a dirt field&#10;&#10;Description automatically generated">
            <a:extLst>
              <a:ext uri="{FF2B5EF4-FFF2-40B4-BE49-F238E27FC236}">
                <a16:creationId xmlns:a16="http://schemas.microsoft.com/office/drawing/2014/main" id="{BE3533B7-71FD-0F44-AC45-F17CC8A8CC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653326"/>
            <a:ext cx="3901762" cy="5204674"/>
          </a:xfrm>
        </p:spPr>
      </p:pic>
      <p:pic>
        <p:nvPicPr>
          <p:cNvPr id="7" name="Picture 6" descr="A rodent looking at the camera&#10;&#10;Description automatically generated">
            <a:extLst>
              <a:ext uri="{FF2B5EF4-FFF2-40B4-BE49-F238E27FC236}">
                <a16:creationId xmlns:a16="http://schemas.microsoft.com/office/drawing/2014/main" id="{E7B3A7C0-4650-1248-B3D1-BBE257BCB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54" y="1610464"/>
            <a:ext cx="3933896" cy="5247536"/>
          </a:xfrm>
          <a:prstGeom prst="rect">
            <a:avLst/>
          </a:prstGeom>
        </p:spPr>
      </p:pic>
      <p:pic>
        <p:nvPicPr>
          <p:cNvPr id="9" name="Picture 8" descr="A rodent looking at the camera&#10;&#10;Description automatically generated">
            <a:extLst>
              <a:ext uri="{FF2B5EF4-FFF2-40B4-BE49-F238E27FC236}">
                <a16:creationId xmlns:a16="http://schemas.microsoft.com/office/drawing/2014/main" id="{90B4973E-4879-B245-8FE8-712090509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414" y="1610464"/>
            <a:ext cx="3933896" cy="52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D21FCB-56CB-4EFA-A79A-A9A8EC0F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ky, road&#10;&#10;Description automatically generated">
            <a:extLst>
              <a:ext uri="{FF2B5EF4-FFF2-40B4-BE49-F238E27FC236}">
                <a16:creationId xmlns:a16="http://schemas.microsoft.com/office/drawing/2014/main" id="{838C453A-8685-334F-9E0C-53BC869A8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673" y="2235800"/>
            <a:ext cx="5407114" cy="3771461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027BD9-272C-4CC4-9396-1708F8B1F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7582DF-39F4-1543-B23B-2A480A23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552" y="0"/>
            <a:ext cx="5036547" cy="1596177"/>
          </a:xfrm>
        </p:spPr>
        <p:txBody>
          <a:bodyPr anchor="b">
            <a:noAutofit/>
          </a:bodyPr>
          <a:lstStyle/>
          <a:p>
            <a:pPr algn="l"/>
            <a:r>
              <a:rPr lang="zh-CN" altLang="en-US" sz="8000" b="1" dirty="0">
                <a:latin typeface="Kai" pitchFamily="2" charset="-122"/>
                <a:ea typeface="Kai" pitchFamily="2" charset="-122"/>
              </a:rPr>
              <a:t>路在何方</a:t>
            </a:r>
            <a:endParaRPr lang="en-US" sz="8000" b="1" dirty="0">
              <a:latin typeface="Kai" pitchFamily="2" charset="-122"/>
              <a:ea typeface="Kai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6041F-DD51-E247-B8E8-310AD26D99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7111" y="1514475"/>
            <a:ext cx="4415198" cy="5219699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sz="8600" dirty="0">
                <a:latin typeface="Kai" pitchFamily="2" charset="-122"/>
                <a:ea typeface="Kai" pitchFamily="2" charset="-122"/>
              </a:rPr>
              <a:t>立功赎罪</a:t>
            </a:r>
            <a:endParaRPr lang="en-SG" altLang="zh-CN" sz="8600" dirty="0">
              <a:latin typeface="Kai" pitchFamily="2" charset="-122"/>
              <a:ea typeface="Kai" pitchFamily="2" charset="-122"/>
            </a:endParaRPr>
          </a:p>
          <a:p>
            <a:r>
              <a:rPr lang="zh-CN" altLang="en-SG" sz="8600" dirty="0">
                <a:latin typeface="Kai" pitchFamily="2" charset="-122"/>
                <a:ea typeface="Kai" pitchFamily="2" charset="-122"/>
              </a:rPr>
              <a:t>牛羊</a:t>
            </a:r>
            <a:r>
              <a:rPr lang="zh-CN" altLang="en-US" sz="8600" dirty="0">
                <a:latin typeface="Kai" pitchFamily="2" charset="-122"/>
                <a:ea typeface="Kai" pitchFamily="2" charset="-122"/>
              </a:rPr>
              <a:t>献祭</a:t>
            </a:r>
            <a:endParaRPr lang="en-SG" altLang="zh-CN" sz="8600" dirty="0">
              <a:latin typeface="Kai" pitchFamily="2" charset="-122"/>
              <a:ea typeface="Kai" pitchFamily="2" charset="-122"/>
            </a:endParaRPr>
          </a:p>
          <a:p>
            <a:r>
              <a:rPr lang="zh-CN" altLang="en-US" sz="8600" dirty="0">
                <a:latin typeface="Kai" pitchFamily="2" charset="-122"/>
                <a:ea typeface="Kai" pitchFamily="2" charset="-122"/>
              </a:rPr>
              <a:t>自我救赎</a:t>
            </a:r>
            <a:endParaRPr lang="en-SG" altLang="zh-CN" sz="8600" dirty="0">
              <a:latin typeface="Kai" pitchFamily="2" charset="-122"/>
              <a:ea typeface="Kai" pitchFamily="2" charset="-122"/>
            </a:endParaRPr>
          </a:p>
          <a:p>
            <a:r>
              <a:rPr lang="zh-CN" altLang="en-US" sz="8600" dirty="0">
                <a:latin typeface="Kai" pitchFamily="2" charset="-122"/>
                <a:ea typeface="Kai" pitchFamily="2" charset="-122"/>
              </a:rPr>
              <a:t>自我崇拜</a:t>
            </a:r>
            <a:endParaRPr lang="en-SG" altLang="zh-CN" sz="8600" dirty="0">
              <a:latin typeface="Kai" pitchFamily="2" charset="-122"/>
              <a:ea typeface="Kai" pitchFamily="2" charset="-122"/>
            </a:endParaRPr>
          </a:p>
          <a:p>
            <a:r>
              <a:rPr lang="zh-CN" altLang="en-SG" sz="8600" dirty="0">
                <a:latin typeface="Kai" pitchFamily="2" charset="-122"/>
                <a:ea typeface="Kai" pitchFamily="2" charset="-122"/>
              </a:rPr>
              <a:t>律法</a:t>
            </a:r>
            <a:r>
              <a:rPr lang="zh-CN" altLang="en-US" sz="8600" dirty="0">
                <a:latin typeface="Kai" pitchFamily="2" charset="-122"/>
                <a:ea typeface="Kai" pitchFamily="2" charset="-122"/>
              </a:rPr>
              <a:t>当靠</a:t>
            </a:r>
            <a:endParaRPr lang="en-SG" altLang="zh-CN" sz="8600" dirty="0">
              <a:latin typeface="Kai" pitchFamily="2" charset="-122"/>
              <a:ea typeface="Kai" pitchFamily="2" charset="-122"/>
            </a:endParaRPr>
          </a:p>
          <a:p>
            <a:r>
              <a:rPr lang="zh-CN" altLang="en-US" sz="8600" dirty="0">
                <a:latin typeface="Kai" pitchFamily="2" charset="-122"/>
                <a:ea typeface="Kai" pitchFamily="2" charset="-122"/>
              </a:rPr>
              <a:t>与我何关</a:t>
            </a:r>
            <a:endParaRPr lang="en-SG" altLang="zh-CN" sz="8600" dirty="0">
              <a:latin typeface="Kai" pitchFamily="2" charset="-122"/>
              <a:ea typeface="Kai" pitchFamily="2" charset="-122"/>
            </a:endParaRPr>
          </a:p>
          <a:p>
            <a:endParaRPr lang="en-SG" altLang="zh-CN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76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7DB91-EFC5-DC49-9EDD-E7A3AB4E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44" y="365062"/>
            <a:ext cx="10364451" cy="148044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Kai" pitchFamily="2" charset="-122"/>
                <a:ea typeface="Kai" pitchFamily="2" charset="-122"/>
              </a:rPr>
              <a:t>耶稣基督</a:t>
            </a:r>
            <a:endParaRPr lang="en-US" sz="6600" b="1" dirty="0">
              <a:latin typeface="Kai" pitchFamily="2" charset="-122"/>
              <a:ea typeface="Kai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D5DD7-C1BA-8444-BD24-AD2093EF4E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647826"/>
            <a:ext cx="10868026" cy="4555750"/>
          </a:xfrm>
        </p:spPr>
        <p:txBody>
          <a:bodyPr/>
          <a:lstStyle/>
          <a:p>
            <a:r>
              <a:rPr lang="zh-CN" altLang="en-SG" sz="4400" dirty="0">
                <a:latin typeface="Kai" pitchFamily="2" charset="-122"/>
                <a:ea typeface="Kai" pitchFamily="2" charset="-122"/>
              </a:rPr>
              <a:t>可曾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存在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? </a:t>
            </a:r>
            <a:endParaRPr lang="en-SG" altLang="zh-CN" sz="4400" dirty="0">
              <a:latin typeface="Kai" pitchFamily="2" charset="-122"/>
              <a:ea typeface="Kai" pitchFamily="2" charset="-122"/>
            </a:endParaRPr>
          </a:p>
          <a:p>
            <a:endParaRPr lang="en-SG" altLang="zh-CN" sz="4400" dirty="0">
              <a:latin typeface="Kai" pitchFamily="2" charset="-122"/>
              <a:ea typeface="Kai" pitchFamily="2" charset="-122"/>
            </a:endParaRPr>
          </a:p>
          <a:p>
            <a:pPr marL="0" indent="0">
              <a:buNone/>
            </a:pPr>
            <a:r>
              <a:rPr lang="en-US" altLang="zh-CN" sz="4400" dirty="0">
                <a:latin typeface="Kai" pitchFamily="2" charset="-122"/>
                <a:ea typeface="Kai" pitchFamily="2" charset="-122"/>
              </a:rPr>
              <a:t>【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约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14:6】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耶稣说：“我就是</a:t>
            </a:r>
            <a:r>
              <a:rPr lang="zh-CN" altLang="en-US" sz="44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道路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、</a:t>
            </a:r>
            <a:r>
              <a:rPr lang="zh-CN" altLang="en-US" sz="44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真理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、</a:t>
            </a:r>
            <a:r>
              <a:rPr lang="zh-CN" altLang="en-US" sz="4400" dirty="0">
                <a:solidFill>
                  <a:srgbClr val="FF0000"/>
                </a:solidFill>
                <a:latin typeface="Kai" pitchFamily="2" charset="-122"/>
                <a:ea typeface="Kai" pitchFamily="2" charset="-122"/>
              </a:rPr>
              <a:t>生命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；若不藉着我，没有人能到父那里去</a:t>
            </a:r>
            <a:r>
              <a:rPr lang="zh-CN" altLang="en-US" sz="4400" dirty="0"/>
              <a:t>。</a:t>
            </a:r>
          </a:p>
          <a:p>
            <a:pPr marL="0" indent="0">
              <a:buNone/>
            </a:pPr>
            <a:endParaRPr lang="en-US" dirty="0"/>
          </a:p>
          <a:p>
            <a:endParaRPr lang="en-SG" altLang="zh-CN" dirty="0"/>
          </a:p>
          <a:p>
            <a:endParaRPr lang="en-SG" altLang="zh-CN" dirty="0"/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E5455-D93A-4946-AAA4-09BD1CCB0281}"/>
              </a:ext>
            </a:extLst>
          </p:cNvPr>
          <p:cNvSpPr txBox="1"/>
          <p:nvPr/>
        </p:nvSpPr>
        <p:spPr>
          <a:xfrm>
            <a:off x="4295667" y="1734533"/>
            <a:ext cx="4379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Kai" pitchFamily="2" charset="-122"/>
                <a:ea typeface="Kai" pitchFamily="2" charset="-122"/>
              </a:rPr>
              <a:t> -&gt;BC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，</a:t>
            </a:r>
            <a:r>
              <a:rPr lang="en-US" altLang="zh-CN" sz="4400" dirty="0">
                <a:latin typeface="Kai" pitchFamily="2" charset="-122"/>
                <a:ea typeface="Kai" pitchFamily="2" charset="-122"/>
              </a:rPr>
              <a:t>AD</a:t>
            </a:r>
            <a:r>
              <a:rPr lang="zh-CN" altLang="en-US" sz="4400" dirty="0">
                <a:latin typeface="Kai" pitchFamily="2" charset="-122"/>
                <a:ea typeface="Kai" pitchFamily="2" charset="-122"/>
              </a:rPr>
              <a:t> 纪年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84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475</Words>
  <Application>Microsoft Macintosh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Kai</vt:lpstr>
      <vt:lpstr>Arial</vt:lpstr>
      <vt:lpstr>Tw Cen MT</vt:lpstr>
      <vt:lpstr>Droplet</vt:lpstr>
      <vt:lpstr>为爱而生</vt:lpstr>
      <vt:lpstr>宗教？信仰？</vt:lpstr>
      <vt:lpstr>创造者与被造者</vt:lpstr>
      <vt:lpstr>创造者与被造者</vt:lpstr>
      <vt:lpstr>原罪</vt:lpstr>
      <vt:lpstr>原罪</vt:lpstr>
      <vt:lpstr>今我光景 </vt:lpstr>
      <vt:lpstr>路在何方</vt:lpstr>
      <vt:lpstr>耶稣基督</vt:lpstr>
      <vt:lpstr>耶稣基督</vt:lpstr>
      <vt:lpstr>耶稣基督</vt:lpstr>
      <vt:lpstr>生命的见证</vt:lpstr>
      <vt:lpstr>小组分享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为爱而生</dc:title>
  <dc:creator>Wujin Dong</dc:creator>
  <cp:lastModifiedBy>Wujin Dong</cp:lastModifiedBy>
  <cp:revision>1</cp:revision>
  <dcterms:created xsi:type="dcterms:W3CDTF">2019-09-26T14:28:14Z</dcterms:created>
  <dcterms:modified xsi:type="dcterms:W3CDTF">2019-09-29T03:28:53Z</dcterms:modified>
</cp:coreProperties>
</file>